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0" r:id="rId2"/>
    <p:sldId id="261" r:id="rId3"/>
    <p:sldId id="262" r:id="rId4"/>
    <p:sldId id="256" r:id="rId5"/>
    <p:sldId id="257" r:id="rId6"/>
    <p:sldId id="259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346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0938" y="2927350"/>
            <a:ext cx="5351462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9209EE-56B1-4E3E-ABF1-2122F9CD1629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248400"/>
            <a:ext cx="782638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1933A1E-E457-44CB-B7B0-29CA36897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5378-5B2C-4B8B-9C01-A168D2B66893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700B-0CFC-491C-8D1E-C2CD9D07F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0800" y="762000"/>
            <a:ext cx="2641600" cy="53244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6000" y="762000"/>
            <a:ext cx="7772400" cy="53244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863-C1CF-4706-BE3C-12C6CB99D83C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2ADD-A420-4E40-9201-B95E2BEAD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9E5A-E26A-420B-A862-869FD80B1002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9AE1-AA58-4037-9933-542FBE426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114B-D468-4BFD-9926-0892FF934E3F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303F-D0C2-48E1-AD63-EFE9481F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2362200"/>
            <a:ext cx="5051425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21425" y="2362200"/>
            <a:ext cx="50530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9021-BD25-4ABC-BFF3-9C72799F08B0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B3F1-5CC3-44D1-A15F-E43795502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975C-6404-4157-8401-CE6506ED75CC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874F-0A6F-4B50-B931-D9FB56DBC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57F9-E57E-4C5A-8071-9BF547C8B50F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C50A-C5F0-49BC-A4B0-BCC6FC26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BA4E-BB61-4523-8D15-64CEAF2223C8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B4B4-583E-4EB3-90C7-37DCC98F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FB9E-D260-40CA-8DA6-A5404D2B0DD5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9947-3828-4A90-AD53-BFE4DED11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8F39-FFC3-4768-B6A3-F71843F1CA64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DD22-7F6E-4942-AFF8-A57BB9449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765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765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362200"/>
            <a:ext cx="102568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0" y="6248400"/>
            <a:ext cx="28400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DBA6C9-AE71-453E-8574-BC2401E6337F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13" y="6242050"/>
            <a:ext cx="782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8625A4-EF7A-4562-84FF-E061CD6B4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«Игрушка своими руками»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786438" y="4700588"/>
            <a:ext cx="5522912" cy="10525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Бурцева Е.С.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2568575"/>
          </a:xfrm>
        </p:spPr>
        <p:txBody>
          <a:bodyPr anchor="ctr"/>
          <a:lstStyle/>
          <a:p>
            <a:pPr algn="ctr" eaLnBrk="1" hangingPunct="1"/>
            <a:r>
              <a:rPr lang="ru-RU" sz="2400" smtClean="0">
                <a:latin typeface="Times New Roman" pitchFamily="18" charset="0"/>
              </a:rPr>
              <a:t>Цель: создание условий, способствующих развитию педагогической компетентности педагогов, воспитывающих детей дошкольного возраста.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1117600" y="3309938"/>
            <a:ext cx="10256838" cy="2776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                      Задачи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- развитие эмоционально-личностной и познавательной сфер педагога;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- формирование навыков изготовления игрушек из подручного материала;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- поддержка и развитие креативности, творческого самовыражения участников;</a:t>
            </a: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381500" cy="2566988"/>
          </a:xfrm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8250" y="3633788"/>
            <a:ext cx="46037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1550" y="1706563"/>
            <a:ext cx="51689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1550" y="1706563"/>
            <a:ext cx="51689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229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 eaLnBrk="1" hangingPunct="1"/>
            <a:endParaRPr lang="ru-RU" sz="4800" dirty="0" smtClean="0">
              <a:solidFill>
                <a:schemeClr val="tx1"/>
              </a:solidFill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87525" y="3881438"/>
            <a:ext cx="8916988" cy="14176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400" smtClean="0">
              <a:solidFill>
                <a:schemeClr val="tx2"/>
              </a:solidFill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2925" y="2243138"/>
            <a:ext cx="65690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pic>
        <p:nvPicPr>
          <p:cNvPr id="17410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549525"/>
            <a:ext cx="6153150" cy="4308475"/>
          </a:xfrm>
        </p:spPr>
      </p:pic>
      <p:pic>
        <p:nvPicPr>
          <p:cNvPr id="17411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3150" y="-26988"/>
            <a:ext cx="603885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ru-RU" sz="4400" i="1" u="sng" smtClean="0">
                <a:latin typeface="Times New Roman" pitchFamily="18" charset="0"/>
              </a:rPr>
              <a:t>Благодарю за внимание!!!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20</TotalTime>
  <Words>59</Words>
  <Application>Microsoft Office PowerPoint</Application>
  <PresentationFormat>Произвольный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Капсулы</vt:lpstr>
      <vt:lpstr>Мастер-класс для педагогов  «Игрушка своими руками» </vt:lpstr>
      <vt:lpstr>Цель: создание условий, способствующих развитию педагогической компетентности педагогов, воспитывающих детей дошкольного возраста.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 «Игрушка своими руками» </dc:title>
  <dc:creator>User</dc:creator>
  <cp:lastModifiedBy>Admin</cp:lastModifiedBy>
  <cp:revision>8</cp:revision>
  <dcterms:created xsi:type="dcterms:W3CDTF">2015-11-12T14:07:03Z</dcterms:created>
  <dcterms:modified xsi:type="dcterms:W3CDTF">2016-03-14T02:26:12Z</dcterms:modified>
</cp:coreProperties>
</file>