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6" r:id="rId4"/>
    <p:sldId id="26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827584" y="476672"/>
            <a:ext cx="79928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noProof="0" dirty="0" smtClean="0">
                <a:solidFill>
                  <a:srgbClr val="FF0000"/>
                </a:solidFill>
                <a:latin typeface="Century" pitchFamily="18" charset="0"/>
                <a:ea typeface="+mj-ea"/>
                <a:cs typeface="+mj-cs"/>
              </a:rPr>
              <a:t>Творческий этап:</a:t>
            </a:r>
            <a:endParaRPr kumimoji="0" lang="ru-RU" sz="36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83568" y="5589240"/>
            <a:ext cx="77768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Лепка из пластилина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«Дикие животные Воронежского края»</a:t>
            </a:r>
            <a:endParaRPr lang="ru-RU" sz="3200" dirty="0">
              <a:solidFill>
                <a:srgbClr val="7030A0"/>
              </a:solidFill>
              <a:latin typeface="Century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581662" cy="482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683568" y="5589240"/>
            <a:ext cx="77768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Создание альбома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«Моё домашнее животное»</a:t>
            </a:r>
            <a:endParaRPr lang="ru-RU" sz="3200" dirty="0">
              <a:solidFill>
                <a:srgbClr val="7030A0"/>
              </a:solidFill>
              <a:latin typeface="Century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204864"/>
            <a:ext cx="1928504" cy="131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1916832"/>
            <a:ext cx="1483402" cy="210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188640"/>
            <a:ext cx="3031509" cy="539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683568" y="5589240"/>
            <a:ext cx="77768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Century" pitchFamily="18" charset="0"/>
              </a:rPr>
              <a:t>Композиция моделей из деталей конструктора HUNA MRT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entury" pitchFamily="18" charset="0"/>
              </a:rPr>
              <a:t>«Животные и насекомые Воронежской области»</a:t>
            </a:r>
            <a:endParaRPr lang="ru-RU" sz="2800" dirty="0">
              <a:solidFill>
                <a:srgbClr val="7030A0"/>
              </a:solidFill>
              <a:latin typeface="Century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404664"/>
            <a:ext cx="6264696" cy="469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395536" y="548680"/>
            <a:ext cx="8064896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400" dirty="0" smtClean="0"/>
              <a:t> </a:t>
            </a:r>
            <a:endParaRPr lang="ru-RU" sz="34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entury" pitchFamily="18" charset="0"/>
              </a:rPr>
              <a:t>Красивый, красивый мир наш животный: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Century" pitchFamily="18" charset="0"/>
              </a:rPr>
              <a:t> Растениям, людям и зверям пригодный.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Century" pitchFamily="18" charset="0"/>
              </a:rPr>
              <a:t> Ценить всю природу, хранить красоту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Century" pitchFamily="18" charset="0"/>
              </a:rPr>
              <a:t>Обязаны люди, имейте в виду!</a:t>
            </a:r>
            <a:endParaRPr lang="ru-RU" sz="2800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683568" y="4221088"/>
            <a:ext cx="7776864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6600" dirty="0" smtClean="0">
                <a:solidFill>
                  <a:srgbClr val="7030A0"/>
                </a:solidFill>
                <a:latin typeface="Century" pitchFamily="18" charset="0"/>
              </a:rPr>
              <a:t>Спасибо за внимание!</a:t>
            </a:r>
            <a:endParaRPr lang="ru-RU" sz="6600" dirty="0">
              <a:solidFill>
                <a:srgbClr val="7030A0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37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проекту  «Животный мир Воронежской области»</dc:title>
  <dc:creator>Софья</dc:creator>
  <cp:lastModifiedBy>Пользователь</cp:lastModifiedBy>
  <cp:revision>21</cp:revision>
  <dcterms:created xsi:type="dcterms:W3CDTF">2015-11-21T21:55:00Z</dcterms:created>
  <dcterms:modified xsi:type="dcterms:W3CDTF">2016-03-14T21:17:42Z</dcterms:modified>
</cp:coreProperties>
</file>