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00" autoAdjust="0"/>
    <p:restoredTop sz="94660"/>
  </p:normalViewPr>
  <p:slideViewPr>
    <p:cSldViewPr>
      <p:cViewPr>
        <p:scale>
          <a:sx n="93" d="100"/>
          <a:sy n="93" d="100"/>
        </p:scale>
        <p:origin x="-8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0"/>
            <a:ext cx="8784976" cy="201622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entury" pitchFamily="18" charset="0"/>
              </a:rPr>
              <a:t>Презентация к проекту </a:t>
            </a:r>
            <a:br>
              <a:rPr lang="ru-RU" sz="3600" dirty="0" smtClean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entury" pitchFamily="18" charset="0"/>
              </a:rPr>
              <a:t>«Животные и насекомые  Воронежской области»</a:t>
            </a:r>
            <a:endParaRPr lang="ru-RU" sz="3600" dirty="0">
              <a:solidFill>
                <a:srgbClr val="002060"/>
              </a:solidFill>
              <a:latin typeface="Century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700808"/>
            <a:ext cx="28245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371600" y="4869160"/>
            <a:ext cx="7448872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Подготовила: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 воспитатель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aseline="0" dirty="0" smtClean="0">
                <a:solidFill>
                  <a:srgbClr val="002060"/>
                </a:solidFill>
                <a:latin typeface="Century" pitchFamily="18" charset="0"/>
                <a:ea typeface="+mj-ea"/>
                <a:cs typeface="+mj-cs"/>
              </a:rPr>
              <a:t>Панченко</a:t>
            </a:r>
            <a:r>
              <a:rPr lang="ru-RU" sz="2800" dirty="0" smtClean="0">
                <a:solidFill>
                  <a:srgbClr val="002060"/>
                </a:solidFill>
                <a:latin typeface="Century" pitchFamily="18" charset="0"/>
                <a:ea typeface="+mj-ea"/>
                <a:cs typeface="+mj-cs"/>
              </a:rPr>
              <a:t> Наталья Васильевна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2492896"/>
            <a:ext cx="287605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3645024"/>
            <a:ext cx="2856318" cy="197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2703" y="3717032"/>
            <a:ext cx="278430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168" y="1621445"/>
            <a:ext cx="2808312" cy="196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36815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entury" pitchFamily="18" charset="0"/>
              </a:rPr>
              <a:t>Актуальность проекта:</a:t>
            </a:r>
            <a:endParaRPr lang="ru-RU" sz="4000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611560" y="1340768"/>
            <a:ext cx="7992888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indent="457200" algn="just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7030A0"/>
                </a:solidFill>
                <a:latin typeface="Century" pitchFamily="18" charset="0"/>
              </a:rPr>
              <a:t>Проект посвящен изучению многообразия животных и насекомых Воронежской области: окраски, среды обитания, существенных и отличительных признаков, умению распознавать животных; умению детей рассуждать, применять в работе раннее полученные знания, анализировать и делать выводы; воспитанию бережного отношения и любви, развитию желания беречь и заботиться о братьях наших меньших; воспитанию интереса, внимательности, наблюдательности и познавательных способностей к природе; развитию творческих способностей, речи и мышления; развитию внимания, памяти, мелкой моторики, коммуникативных навыков.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0801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entury" pitchFamily="18" charset="0"/>
              </a:rPr>
              <a:t>Цель проекта:</a:t>
            </a:r>
            <a:endParaRPr lang="ru-RU" sz="3600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683568" y="1124744"/>
            <a:ext cx="7992888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just"/>
            <a:r>
              <a:rPr lang="ru-RU" sz="2800" dirty="0" smtClean="0">
                <a:solidFill>
                  <a:srgbClr val="7030A0"/>
                </a:solidFill>
              </a:rPr>
              <a:t>формирование у учащихся целостного представления о мире животных, закрепление знаний детей о животных и насекомых родного края.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83568" y="2564904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0000"/>
                </a:solidFill>
                <a:latin typeface="Century" pitchFamily="18" charset="0"/>
                <a:ea typeface="+mj-ea"/>
                <a:cs typeface="+mj-cs"/>
              </a:rPr>
              <a:t>Ожидаемые результаты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683568" y="3356992"/>
            <a:ext cx="8136904" cy="3501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Century" pitchFamily="18" charset="0"/>
              </a:rPr>
              <a:t>- познакомить детей с классификацией животных (дикие, домашние);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entury" pitchFamily="18" charset="0"/>
              </a:rPr>
              <a:t>- познакомить детей с миром насекомых Воронежской области.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entury" pitchFamily="18" charset="0"/>
              </a:rPr>
              <a:t>- расширить знания детей о жизни диких и домашних животных;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entury" pitchFamily="18" charset="0"/>
              </a:rPr>
              <a:t>- воспитывать экологическую культуру;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entury" pitchFamily="18" charset="0"/>
              </a:rPr>
              <a:t>- учить создавать образы домашних и диких животных с помощью различных средств;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entury" pitchFamily="18" charset="0"/>
              </a:rPr>
              <a:t>- учить создавать модели представителей животного мира с помощью конструктора HUNA MRT.</a:t>
            </a:r>
            <a:endParaRPr lang="ru-RU" sz="2800" dirty="0">
              <a:solidFill>
                <a:srgbClr val="7030A0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683568" y="260648"/>
            <a:ext cx="79928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0000"/>
                </a:solidFill>
                <a:latin typeface="Century" pitchFamily="18" charset="0"/>
                <a:ea typeface="+mj-ea"/>
                <a:cs typeface="+mj-cs"/>
              </a:rPr>
              <a:t>Ожидаемые результаты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683568" y="980728"/>
            <a:ext cx="8136904" cy="3501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Century" pitchFamily="18" charset="0"/>
              </a:rPr>
              <a:t>- познакомить детей с классификацией животных (дикие, домашние);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entury" pitchFamily="18" charset="0"/>
              </a:rPr>
              <a:t>- познакомить детей с миром насекомых Воронежской области.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entury" pitchFamily="18" charset="0"/>
              </a:rPr>
              <a:t>- расширить знания детей о жизни диких и домашних животных;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entury" pitchFamily="18" charset="0"/>
              </a:rPr>
              <a:t>- воспитывать экологическую культуру;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entury" pitchFamily="18" charset="0"/>
              </a:rPr>
              <a:t>- учить создавать образы домашних и диких животных с помощью различных средств;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entury" pitchFamily="18" charset="0"/>
              </a:rPr>
              <a:t>- учить создавать модели представителей животного мира с помощью конструктора HUNA MRT.</a:t>
            </a:r>
            <a:endParaRPr lang="ru-RU" sz="2800" dirty="0">
              <a:solidFill>
                <a:srgbClr val="7030A0"/>
              </a:solidFill>
              <a:latin typeface="Century" pitchFamily="18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755576" y="4221088"/>
            <a:ext cx="79208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FF0000"/>
                </a:solidFill>
                <a:latin typeface="Century" pitchFamily="18" charset="0"/>
                <a:ea typeface="+mj-ea"/>
                <a:cs typeface="+mj-cs"/>
              </a:rPr>
              <a:t>Участники проекта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755576" y="4941168"/>
            <a:ext cx="7992888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Century" pitchFamily="18" charset="0"/>
              </a:rPr>
              <a:t>- дети старшей группы;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entury" pitchFamily="18" charset="0"/>
              </a:rPr>
              <a:t>- воспитатели;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entury" pitchFamily="18" charset="0"/>
              </a:rPr>
              <a:t>- родители.</a:t>
            </a:r>
            <a:endParaRPr lang="ru-RU" sz="2800" dirty="0">
              <a:solidFill>
                <a:srgbClr val="7030A0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683568" y="260648"/>
            <a:ext cx="79928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u="sng" noProof="0" dirty="0" smtClean="0">
                <a:solidFill>
                  <a:srgbClr val="FF0000"/>
                </a:solidFill>
                <a:latin typeface="Century" pitchFamily="18" charset="0"/>
                <a:ea typeface="+mj-ea"/>
                <a:cs typeface="+mj-cs"/>
              </a:rPr>
              <a:t>Этапы проектной деятельности</a:t>
            </a:r>
            <a:r>
              <a:rPr kumimoji="0" lang="ru-RU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:</a:t>
            </a:r>
            <a:endParaRPr kumimoji="0" lang="ru-RU" sz="3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827584" y="1268760"/>
            <a:ext cx="79928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noProof="0" dirty="0" smtClean="0">
                <a:solidFill>
                  <a:srgbClr val="FF0000"/>
                </a:solidFill>
                <a:latin typeface="Century" pitchFamily="18" charset="0"/>
                <a:ea typeface="+mj-ea"/>
                <a:cs typeface="+mj-cs"/>
              </a:rPr>
              <a:t>Подготовительный этап:</a:t>
            </a:r>
            <a:endParaRPr kumimoji="0" lang="ru-RU" sz="32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11560" y="1916832"/>
            <a:ext cx="8136904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/>
            <a:r>
              <a:rPr lang="ru-RU" sz="2400" dirty="0" smtClean="0">
                <a:solidFill>
                  <a:srgbClr val="7030A0"/>
                </a:solidFill>
                <a:latin typeface="Century" pitchFamily="18" charset="0"/>
              </a:rPr>
              <a:t>- поисковая работа по подбору иллюстративного материала по теме «Животный мир Воронежской области»;</a:t>
            </a:r>
          </a:p>
          <a:p>
            <a:pPr lvl="0"/>
            <a:r>
              <a:rPr lang="ru-RU" sz="2400" dirty="0" smtClean="0">
                <a:solidFill>
                  <a:srgbClr val="7030A0"/>
                </a:solidFill>
                <a:latin typeface="Century" pitchFamily="18" charset="0"/>
              </a:rPr>
              <a:t>- составление бесед с детьми на тему «Дикие и домашние животные»;</a:t>
            </a:r>
          </a:p>
          <a:p>
            <a:pPr lvl="0"/>
            <a:r>
              <a:rPr lang="ru-RU" sz="2400" dirty="0" smtClean="0">
                <a:solidFill>
                  <a:srgbClr val="7030A0"/>
                </a:solidFill>
                <a:latin typeface="Century" pitchFamily="18" charset="0"/>
              </a:rPr>
              <a:t>- чтение художественной литературы: С. Маршак «Пудель» «Где обедал воробей?»; народные сказки о животных («Хвосты», «Лиса и журавль», «Журавль и цапля», «Лиса и кувшин», «</a:t>
            </a:r>
            <a:r>
              <a:rPr lang="ru-RU" sz="2400" dirty="0" err="1" smtClean="0">
                <a:solidFill>
                  <a:srgbClr val="7030A0"/>
                </a:solidFill>
                <a:latin typeface="Century" pitchFamily="18" charset="0"/>
              </a:rPr>
              <a:t>Заюшкина</a:t>
            </a:r>
            <a:r>
              <a:rPr lang="ru-RU" sz="2400" dirty="0" smtClean="0">
                <a:solidFill>
                  <a:srgbClr val="7030A0"/>
                </a:solidFill>
                <a:latin typeface="Century" pitchFamily="18" charset="0"/>
              </a:rPr>
              <a:t> избушка», «Лисичка-сестричка и серый волк», «Храбрый баран», «Зимовье», «Мужик и медведь», «Лиса и козел»); Н. Сладков «Бежал ёжик по дорожке»; М. Зощенко «Умные животные»; А. </a:t>
            </a:r>
            <a:r>
              <a:rPr lang="ru-RU" sz="2400" dirty="0" err="1" smtClean="0">
                <a:solidFill>
                  <a:srgbClr val="7030A0"/>
                </a:solidFill>
                <a:latin typeface="Century" pitchFamily="18" charset="0"/>
              </a:rPr>
              <a:t>Барто</a:t>
            </a:r>
            <a:r>
              <a:rPr lang="ru-RU" sz="2400" dirty="0" smtClean="0">
                <a:solidFill>
                  <a:srgbClr val="7030A0"/>
                </a:solidFill>
                <a:latin typeface="Century" pitchFamily="18" charset="0"/>
              </a:rPr>
              <a:t> «Медвежонок-невежа»; Эмма </a:t>
            </a:r>
            <a:r>
              <a:rPr lang="ru-RU" sz="2400" dirty="0" err="1" smtClean="0">
                <a:solidFill>
                  <a:srgbClr val="7030A0"/>
                </a:solidFill>
                <a:latin typeface="Century" pitchFamily="18" charset="0"/>
              </a:rPr>
              <a:t>Мошковская</a:t>
            </a:r>
            <a:r>
              <a:rPr lang="ru-RU" sz="2400" dirty="0" smtClean="0">
                <a:solidFill>
                  <a:srgbClr val="7030A0"/>
                </a:solidFill>
                <a:latin typeface="Century" pitchFamily="18" charset="0"/>
              </a:rPr>
              <a:t> «Зоопарк»; Борис </a:t>
            </a:r>
            <a:r>
              <a:rPr lang="ru-RU" sz="2400" dirty="0" err="1" smtClean="0">
                <a:solidFill>
                  <a:srgbClr val="7030A0"/>
                </a:solidFill>
                <a:latin typeface="Century" pitchFamily="18" charset="0"/>
              </a:rPr>
              <a:t>Заходер</a:t>
            </a:r>
            <a:r>
              <a:rPr lang="ru-RU" sz="2400" dirty="0" smtClean="0">
                <a:solidFill>
                  <a:srgbClr val="7030A0"/>
                </a:solidFill>
                <a:latin typeface="Century" pitchFamily="18" charset="0"/>
              </a:rPr>
              <a:t> «Хрюк на елке»,  «О чем индюк думал».</a:t>
            </a:r>
          </a:p>
          <a:p>
            <a:pPr lvl="0"/>
            <a:r>
              <a:rPr lang="ru-RU" sz="2400" dirty="0" smtClean="0">
                <a:solidFill>
                  <a:srgbClr val="7030A0"/>
                </a:solidFill>
                <a:latin typeface="Century" pitchFamily="18" charset="0"/>
              </a:rPr>
              <a:t>- рассматривание репродукций картин Ивана Шишкина и  Константина Савицкого «Утро в сосновом лесу», Артура Джона </a:t>
            </a:r>
            <a:r>
              <a:rPr lang="ru-RU" sz="2400" dirty="0" err="1" smtClean="0">
                <a:solidFill>
                  <a:srgbClr val="7030A0"/>
                </a:solidFill>
                <a:latin typeface="Century" pitchFamily="18" charset="0"/>
              </a:rPr>
              <a:t>Элсли</a:t>
            </a:r>
            <a:r>
              <a:rPr lang="ru-RU" sz="2400" dirty="0" smtClean="0">
                <a:solidFill>
                  <a:srgbClr val="7030A0"/>
                </a:solidFill>
                <a:latin typeface="Century" pitchFamily="18" charset="0"/>
              </a:rPr>
              <a:t> «Дети и животные».</a:t>
            </a:r>
          </a:p>
          <a:p>
            <a:pPr lvl="0"/>
            <a:r>
              <a:rPr lang="ru-RU" sz="2400" dirty="0" smtClean="0">
                <a:solidFill>
                  <a:srgbClr val="7030A0"/>
                </a:solidFill>
                <a:latin typeface="Century" pitchFamily="18" charset="0"/>
              </a:rPr>
              <a:t>- составление бесед с детьми на тему «Как нужно относиться к животным?».</a:t>
            </a:r>
            <a:endParaRPr lang="ru-RU" sz="2400" dirty="0">
              <a:solidFill>
                <a:srgbClr val="7030A0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827584" y="476672"/>
            <a:ext cx="79928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noProof="0" dirty="0" smtClean="0">
                <a:solidFill>
                  <a:srgbClr val="FF0000"/>
                </a:solidFill>
                <a:latin typeface="Century" pitchFamily="18" charset="0"/>
                <a:ea typeface="+mj-ea"/>
                <a:cs typeface="+mj-cs"/>
              </a:rPr>
              <a:t>Основной этап:</a:t>
            </a:r>
            <a:endParaRPr kumimoji="0" lang="ru-RU" sz="40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268760"/>
            <a:ext cx="8242147" cy="462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683568" y="5993904"/>
            <a:ext cx="7776864" cy="459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7030A0"/>
                </a:solidFill>
                <a:latin typeface="Century" pitchFamily="18" charset="0"/>
                <a:ea typeface="+mj-ea"/>
                <a:cs typeface="+mj-cs"/>
              </a:rPr>
              <a:t>Конструирование козлёнка</a:t>
            </a:r>
            <a:endParaRPr kumimoji="0" lang="ru-RU" sz="3200" b="0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683568" y="5877272"/>
            <a:ext cx="77768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7030A0"/>
                </a:solidFill>
                <a:latin typeface="Century" pitchFamily="18" charset="0"/>
                <a:ea typeface="+mj-ea"/>
                <a:cs typeface="+mj-cs"/>
              </a:rPr>
              <a:t>Конструирование козлёнка</a:t>
            </a:r>
            <a:endParaRPr kumimoji="0" lang="ru-RU" sz="3200" b="0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35737" cy="445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683568" y="5877272"/>
            <a:ext cx="77768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7030A0"/>
                </a:solidFill>
                <a:latin typeface="Century" pitchFamily="18" charset="0"/>
                <a:ea typeface="+mj-ea"/>
                <a:cs typeface="+mj-cs"/>
              </a:rPr>
              <a:t>Конструирование собачки</a:t>
            </a:r>
            <a:endParaRPr kumimoji="0" lang="ru-RU" sz="3200" b="0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35737" cy="445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683568" y="5805264"/>
            <a:ext cx="77768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7030A0"/>
                </a:solidFill>
                <a:latin typeface="Century" pitchFamily="18" charset="0"/>
                <a:ea typeface="+mj-ea"/>
                <a:cs typeface="+mj-cs"/>
              </a:rPr>
              <a:t>Конструирование кузнечика</a:t>
            </a:r>
            <a:endParaRPr kumimoji="0" lang="ru-RU" sz="3200" b="0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559882" cy="480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453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к проекту  «Животные и насекомые  Воронежской области»</vt:lpstr>
      <vt:lpstr>Актуальность проекта:</vt:lpstr>
      <vt:lpstr>Цель проекта: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проекту  «Животный мир Воронежской области»</dc:title>
  <dc:creator>Софья</dc:creator>
  <cp:lastModifiedBy>Пользователь</cp:lastModifiedBy>
  <cp:revision>21</cp:revision>
  <dcterms:created xsi:type="dcterms:W3CDTF">2015-11-21T21:55:00Z</dcterms:created>
  <dcterms:modified xsi:type="dcterms:W3CDTF">2016-03-14T21:17:18Z</dcterms:modified>
</cp:coreProperties>
</file>