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1" r:id="rId6"/>
    <p:sldId id="263" r:id="rId7"/>
    <p:sldId id="257" r:id="rId8"/>
    <p:sldId id="268" r:id="rId9"/>
    <p:sldId id="267" r:id="rId10"/>
    <p:sldId id="270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75A2F-6A69-4039-AA49-B3784AA338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5E2D-74C3-48A9-83B2-83CEAC48E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23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5E2D-74C3-48A9-83B2-83CEAC48E5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5E2D-74C3-48A9-83B2-83CEAC48E5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5E2D-74C3-48A9-83B2-83CEAC48E50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5E2D-74C3-48A9-83B2-83CEAC48E5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5E2D-74C3-48A9-83B2-83CEAC48E50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5E2D-74C3-48A9-83B2-83CEAC48E5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5E2D-74C3-48A9-83B2-83CEAC48E5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5E2D-74C3-48A9-83B2-83CEAC48E5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5E2D-74C3-48A9-83B2-83CEAC48E50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5E2D-74C3-48A9-83B2-83CEAC48E5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24D7D37-435C-4E25-9353-891EFC286D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6EB54FA-150A-4A07-862D-912F062E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картинки\plakat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0"/>
            <a:ext cx="98926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:\картинки\x_10dd7d1a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600575" cy="5753100"/>
          </a:xfrm>
          <a:prstGeom prst="rect">
            <a:avLst/>
          </a:prstGeom>
          <a:noFill/>
        </p:spPr>
      </p:pic>
      <p:pic>
        <p:nvPicPr>
          <p:cNvPr id="3" name="Picture 2" descr="J:\картинки\85a295012b10f197b34f7956bbb90e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42918"/>
            <a:ext cx="3228975" cy="5219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:\картинки\674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" y="0"/>
            <a:ext cx="91409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артинки\0901141f4de4a901df8608f6647ab5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918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картинки\kurenie-bolezn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4989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картинки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7763263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J:\картинки\51747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467751" cy="72218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картинки\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1782" y="0"/>
            <a:ext cx="947578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картинки\2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4478" y="0"/>
            <a:ext cx="1108177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картинки\pic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картинки\index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0"/>
            <a:ext cx="102072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10</Words>
  <Application>Microsoft Office PowerPoint</Application>
  <PresentationFormat>Экран (4:3)</PresentationFormat>
  <Paragraphs>10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DNS</cp:lastModifiedBy>
  <cp:revision>53</cp:revision>
  <dcterms:created xsi:type="dcterms:W3CDTF">2011-11-10T15:29:27Z</dcterms:created>
  <dcterms:modified xsi:type="dcterms:W3CDTF">2016-02-24T08:25:46Z</dcterms:modified>
</cp:coreProperties>
</file>