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B09CF-EEA1-4952-847E-2418D766621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D363A-B8E7-40E8-AE6F-0F7DE29CA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401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D363A-B8E7-40E8-AE6F-0F7DE29CAAA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31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564904"/>
            <a:ext cx="4104456" cy="1600327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О вреде</a:t>
            </a:r>
            <a:b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алкоголя</a:t>
            </a:r>
            <a:endParaRPr lang="ru-RU" sz="54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t_1954-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611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747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28872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4499992" cy="52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sovbenk4_41265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485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331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1313575616_789988_detyam-alkogolikov-pit-nelz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48"/>
            <a:ext cx="9144000" cy="68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899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920248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008"/>
            <a:ext cx="5436096" cy="68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1353282847_1352145751_prisons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266"/>
            <a:ext cx="5693094" cy="684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492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esktop\6985695_b_h826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alkas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229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esktop\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283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User\Desktop\0_1036c_103c51e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4427984" cy="52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0560" y="0"/>
            <a:ext cx="4703440" cy="50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238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User\Desktop\1308058388_via-midgard.info-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412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User\Desktop\1308058592_via-midgard.info-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581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1371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latin typeface="Monotype Corsiva" panose="03010101010201010101" pitchFamily="66" charset="0"/>
              </a:rPr>
              <a:t>Спасибо за внимание</a:t>
            </a:r>
            <a:endParaRPr lang="ru-RU" sz="8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44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jaga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4572000" cy="564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molodej_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"/>
            <a:ext cx="4545158" cy="58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421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Дети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1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ети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8800"/>
            <a:ext cx="8115300" cy="57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62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643050"/>
            <a:ext cx="5004048" cy="52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1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9" y="0"/>
            <a:ext cx="4131567" cy="52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329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yoga-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83" y="-10818"/>
            <a:ext cx="91237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007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ccc5bee83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692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s3img_4987759_1968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249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Дети, рожденные алкоголиками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63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85926"/>
            <a:ext cx="4445000" cy="50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1291680432_7-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14357"/>
            <a:ext cx="4572000" cy="528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47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late_night_mistakes_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960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89</TotalTime>
  <Words>10</Words>
  <Application>Microsoft Office PowerPoint</Application>
  <PresentationFormat>Экран (4:3)</PresentationFormat>
  <Paragraphs>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Паркет</vt:lpstr>
      <vt:lpstr>О вреде алкоголя</vt:lpstr>
      <vt:lpstr>Слайд 2</vt:lpstr>
      <vt:lpstr>Слайд 3</vt:lpstr>
      <vt:lpstr>Слайд 4</vt:lpstr>
      <vt:lpstr>Слайд 5</vt:lpstr>
      <vt:lpstr>Слайд 6</vt:lpstr>
      <vt:lpstr>Слайд 7</vt:lpstr>
      <vt:lpstr>Дети, рожденные алкоголиками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вреде алкоголя</dc:title>
  <dc:creator>User</dc:creator>
  <cp:lastModifiedBy>DNS</cp:lastModifiedBy>
  <cp:revision>11</cp:revision>
  <dcterms:created xsi:type="dcterms:W3CDTF">2014-12-02T09:45:35Z</dcterms:created>
  <dcterms:modified xsi:type="dcterms:W3CDTF">2016-02-24T08:37:21Z</dcterms:modified>
</cp:coreProperties>
</file>