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32" r:id="rId3"/>
  </p:sldMasterIdLst>
  <p:sldIdLst>
    <p:sldId id="256" r:id="rId4"/>
    <p:sldId id="257" r:id="rId5"/>
    <p:sldId id="258" r:id="rId6"/>
    <p:sldId id="259" r:id="rId7"/>
    <p:sldId id="260" r:id="rId8"/>
    <p:sldId id="277" r:id="rId9"/>
    <p:sldId id="278" r:id="rId10"/>
    <p:sldId id="263" r:id="rId11"/>
    <p:sldId id="279" r:id="rId12"/>
    <p:sldId id="280" r:id="rId13"/>
    <p:sldId id="281" r:id="rId14"/>
    <p:sldId id="264" r:id="rId15"/>
    <p:sldId id="265" r:id="rId16"/>
    <p:sldId id="266" r:id="rId17"/>
    <p:sldId id="267" r:id="rId18"/>
    <p:sldId id="268" r:id="rId19"/>
    <p:sldId id="282" r:id="rId20"/>
    <p:sldId id="283" r:id="rId21"/>
    <p:sldId id="284" r:id="rId22"/>
    <p:sldId id="270" r:id="rId23"/>
    <p:sldId id="271" r:id="rId24"/>
    <p:sldId id="273" r:id="rId25"/>
    <p:sldId id="27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8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E90A5-5957-4431-B532-28B08532555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4871EC0E-02AB-4229-AF95-27C72F337B34}">
      <dgm:prSet phldrT="[Текст]" custT="1"/>
      <dgm:spPr/>
      <dgm:t>
        <a:bodyPr/>
        <a:lstStyle/>
        <a:p>
          <a:r>
            <a:rPr lang="ru-RU" sz="1800" b="1" dirty="0" smtClean="0">
              <a:solidFill>
                <a:schemeClr val="tx1"/>
              </a:solidFill>
              <a:latin typeface="Times New Roman" pitchFamily="18" charset="0"/>
              <a:cs typeface="Times New Roman" pitchFamily="18" charset="0"/>
            </a:rPr>
            <a:t>Развивает познавательную активность.</a:t>
          </a:r>
          <a:endParaRPr lang="ru-RU" sz="1800" b="1" dirty="0">
            <a:solidFill>
              <a:schemeClr val="tx1"/>
            </a:solidFill>
            <a:latin typeface="Times New Roman" pitchFamily="18" charset="0"/>
            <a:cs typeface="Times New Roman" pitchFamily="18" charset="0"/>
          </a:endParaRPr>
        </a:p>
      </dgm:t>
    </dgm:pt>
    <dgm:pt modelId="{C306E72B-6B1F-43CF-AECE-AF87C5F8F69C}" type="parTrans" cxnId="{0A7656D5-CA2B-4F96-93EB-127719F501FE}">
      <dgm:prSet/>
      <dgm:spPr/>
      <dgm:t>
        <a:bodyPr/>
        <a:lstStyle/>
        <a:p>
          <a:endParaRPr lang="ru-RU"/>
        </a:p>
      </dgm:t>
    </dgm:pt>
    <dgm:pt modelId="{613E5EC5-3796-4660-9EE4-F1D1943C79A1}" type="sibTrans" cxnId="{0A7656D5-CA2B-4F96-93EB-127719F501FE}">
      <dgm:prSet/>
      <dgm:spPr/>
      <dgm:t>
        <a:bodyPr/>
        <a:lstStyle/>
        <a:p>
          <a:endParaRPr lang="ru-RU"/>
        </a:p>
      </dgm:t>
    </dgm:pt>
    <dgm:pt modelId="{59E6CA5C-2C7B-4273-90A1-E0F9987169DD}">
      <dgm:prSet phldrT="[Текст]" custT="1"/>
      <dgm:spPr/>
      <dgm:t>
        <a:bodyPr/>
        <a:lstStyle/>
        <a:p>
          <a:r>
            <a:rPr lang="ru-RU" sz="1800" b="1" dirty="0" smtClean="0">
              <a:solidFill>
                <a:schemeClr val="tx1"/>
              </a:solidFill>
              <a:latin typeface="Times New Roman" pitchFamily="18" charset="0"/>
              <a:cs typeface="Times New Roman" pitchFamily="18" charset="0"/>
            </a:rPr>
            <a:t>Влияет на эмоциональную сферу.</a:t>
          </a:r>
        </a:p>
      </dgm:t>
    </dgm:pt>
    <dgm:pt modelId="{E2D0B2D3-00E0-4EF0-A381-E6CB5AE84E55}" type="parTrans" cxnId="{9C9E6AEF-9AEF-4180-B902-85503295D667}">
      <dgm:prSet/>
      <dgm:spPr/>
      <dgm:t>
        <a:bodyPr/>
        <a:lstStyle/>
        <a:p>
          <a:endParaRPr lang="ru-RU"/>
        </a:p>
      </dgm:t>
    </dgm:pt>
    <dgm:pt modelId="{7E08DDC3-217C-455E-A0E8-31104673589A}" type="sibTrans" cxnId="{9C9E6AEF-9AEF-4180-B902-85503295D667}">
      <dgm:prSet/>
      <dgm:spPr/>
      <dgm:t>
        <a:bodyPr/>
        <a:lstStyle/>
        <a:p>
          <a:endParaRPr lang="ru-RU"/>
        </a:p>
      </dgm:t>
    </dgm:pt>
    <dgm:pt modelId="{6625C9B3-BE0B-4480-BEF3-3BC71C210014}">
      <dgm:prSet phldrT="[Текст]" custT="1"/>
      <dgm:spPr/>
      <dgm:t>
        <a:bodyPr/>
        <a:lstStyle/>
        <a:p>
          <a:r>
            <a:rPr lang="ru-RU" sz="1800" b="1" dirty="0" smtClean="0">
              <a:solidFill>
                <a:schemeClr val="tx1"/>
              </a:solidFill>
              <a:latin typeface="Times New Roman" pitchFamily="18" charset="0"/>
              <a:cs typeface="Times New Roman" pitchFamily="18" charset="0"/>
            </a:rPr>
            <a:t>Развивает творческие способности.</a:t>
          </a:r>
        </a:p>
      </dgm:t>
    </dgm:pt>
    <dgm:pt modelId="{7A6CA07B-4C9F-4DB1-A46F-D3FF46CC31D0}" type="parTrans" cxnId="{DA370559-E4E8-4344-B824-E5A71E9402EC}">
      <dgm:prSet/>
      <dgm:spPr/>
      <dgm:t>
        <a:bodyPr/>
        <a:lstStyle/>
        <a:p>
          <a:endParaRPr lang="ru-RU"/>
        </a:p>
      </dgm:t>
    </dgm:pt>
    <dgm:pt modelId="{FC5DCBB9-359B-46A8-825C-168CD6DFAD0A}" type="sibTrans" cxnId="{DA370559-E4E8-4344-B824-E5A71E9402EC}">
      <dgm:prSet/>
      <dgm:spPr/>
      <dgm:t>
        <a:bodyPr/>
        <a:lstStyle/>
        <a:p>
          <a:endParaRPr lang="ru-RU"/>
        </a:p>
      </dgm:t>
    </dgm:pt>
    <dgm:pt modelId="{6E9E689F-12D4-41F0-8521-615870ACCEA6}">
      <dgm:prSet phldrT="[Текст]" custT="1"/>
      <dgm:spPr/>
      <dgm:t>
        <a:bodyPr/>
        <a:lstStyle/>
        <a:p>
          <a:r>
            <a:rPr lang="ru-RU" sz="1800" b="1" dirty="0" smtClean="0">
              <a:solidFill>
                <a:schemeClr val="tx1"/>
              </a:solidFill>
              <a:latin typeface="Times New Roman" pitchFamily="18" charset="0"/>
              <a:cs typeface="Times New Roman" pitchFamily="18" charset="0"/>
            </a:rPr>
            <a:t>Формирует трудовые навыки.</a:t>
          </a:r>
          <a:endParaRPr lang="ru-RU" sz="1800" b="1" dirty="0">
            <a:solidFill>
              <a:schemeClr val="tx1"/>
            </a:solidFill>
            <a:latin typeface="Times New Roman" pitchFamily="18" charset="0"/>
            <a:cs typeface="Times New Roman" pitchFamily="18" charset="0"/>
          </a:endParaRPr>
        </a:p>
      </dgm:t>
    </dgm:pt>
    <dgm:pt modelId="{83E31040-FA2B-4347-8DC2-CC9B11E6D38A}" type="parTrans" cxnId="{E31FAD8C-DD2E-479B-8C10-0D1F71E2647B}">
      <dgm:prSet/>
      <dgm:spPr/>
      <dgm:t>
        <a:bodyPr/>
        <a:lstStyle/>
        <a:p>
          <a:endParaRPr lang="ru-RU"/>
        </a:p>
      </dgm:t>
    </dgm:pt>
    <dgm:pt modelId="{8941B656-695E-4EE4-83FF-99B74C7E209B}" type="sibTrans" cxnId="{E31FAD8C-DD2E-479B-8C10-0D1F71E2647B}">
      <dgm:prSet/>
      <dgm:spPr/>
      <dgm:t>
        <a:bodyPr/>
        <a:lstStyle/>
        <a:p>
          <a:endParaRPr lang="ru-RU"/>
        </a:p>
      </dgm:t>
    </dgm:pt>
    <dgm:pt modelId="{1FDFD535-F8AE-4F0A-8F86-3504B4997A98}">
      <dgm:prSet phldrT="[Текст]" custT="1"/>
      <dgm:spPr/>
      <dgm:t>
        <a:bodyPr/>
        <a:lstStyle/>
        <a:p>
          <a:r>
            <a:rPr lang="ru-RU" sz="1800" b="1" dirty="0" smtClean="0">
              <a:solidFill>
                <a:schemeClr val="tx1"/>
              </a:solidFill>
              <a:latin typeface="Times New Roman" pitchFamily="18" charset="0"/>
              <a:cs typeface="Times New Roman" pitchFamily="18" charset="0"/>
            </a:rPr>
            <a:t>Развивает реальные представления</a:t>
          </a:r>
          <a:endParaRPr lang="ru-RU" sz="1800" b="1" dirty="0">
            <a:solidFill>
              <a:schemeClr val="tx1"/>
            </a:solidFill>
            <a:latin typeface="Times New Roman" pitchFamily="18" charset="0"/>
            <a:cs typeface="Times New Roman" pitchFamily="18" charset="0"/>
          </a:endParaRPr>
        </a:p>
      </dgm:t>
    </dgm:pt>
    <dgm:pt modelId="{255629F1-BA37-486C-A9EF-86E019B94F5F}" type="parTrans" cxnId="{211215B3-BC47-4A8E-99FF-474D7C2505A6}">
      <dgm:prSet/>
      <dgm:spPr/>
      <dgm:t>
        <a:bodyPr/>
        <a:lstStyle/>
        <a:p>
          <a:endParaRPr lang="ru-RU"/>
        </a:p>
      </dgm:t>
    </dgm:pt>
    <dgm:pt modelId="{CFBF062E-9030-443D-98A7-816742BBB730}" type="sibTrans" cxnId="{211215B3-BC47-4A8E-99FF-474D7C2505A6}">
      <dgm:prSet/>
      <dgm:spPr/>
      <dgm:t>
        <a:bodyPr/>
        <a:lstStyle/>
        <a:p>
          <a:endParaRPr lang="ru-RU"/>
        </a:p>
      </dgm:t>
    </dgm:pt>
    <dgm:pt modelId="{6DDEB5DF-470B-4C6B-B5D5-8B9A4C6505FC}">
      <dgm:prSet phldrT="[Текст]" custT="1"/>
      <dgm:spPr/>
      <dgm:t>
        <a:bodyPr/>
        <a:lstStyle/>
        <a:p>
          <a:r>
            <a:rPr lang="ru-RU" sz="1800" b="1" dirty="0" smtClean="0">
              <a:solidFill>
                <a:schemeClr val="tx1"/>
              </a:solidFill>
              <a:latin typeface="Times New Roman" pitchFamily="18" charset="0"/>
              <a:cs typeface="Times New Roman" pitchFamily="18" charset="0"/>
            </a:rPr>
            <a:t>Способствует формированию интегративных качеств.</a:t>
          </a:r>
          <a:endParaRPr lang="ru-RU" sz="1800" b="1" dirty="0">
            <a:solidFill>
              <a:schemeClr val="tx1"/>
            </a:solidFill>
            <a:latin typeface="Times New Roman" pitchFamily="18" charset="0"/>
            <a:cs typeface="Times New Roman" pitchFamily="18" charset="0"/>
          </a:endParaRPr>
        </a:p>
      </dgm:t>
    </dgm:pt>
    <dgm:pt modelId="{32729577-BD87-4A60-A158-D10B306C3A65}" type="parTrans" cxnId="{3F2ED310-6060-4C48-AA70-6D0C5D614BC2}">
      <dgm:prSet/>
      <dgm:spPr/>
      <dgm:t>
        <a:bodyPr/>
        <a:lstStyle/>
        <a:p>
          <a:endParaRPr lang="ru-RU"/>
        </a:p>
      </dgm:t>
    </dgm:pt>
    <dgm:pt modelId="{F1566F0D-94DD-4854-9CD2-0CADBFDA7378}" type="sibTrans" cxnId="{3F2ED310-6060-4C48-AA70-6D0C5D614BC2}">
      <dgm:prSet/>
      <dgm:spPr/>
      <dgm:t>
        <a:bodyPr/>
        <a:lstStyle/>
        <a:p>
          <a:endParaRPr lang="ru-RU"/>
        </a:p>
      </dgm:t>
    </dgm:pt>
    <dgm:pt modelId="{7D643A2F-B561-4AC6-9FC8-4AFF667B7723}">
      <dgm:prSet custT="1"/>
      <dgm:spPr/>
      <dgm:t>
        <a:bodyPr/>
        <a:lstStyle/>
        <a:p>
          <a:r>
            <a:rPr lang="ru-RU" sz="1800" b="1" i="0" baseline="0" dirty="0" smtClean="0">
              <a:solidFill>
                <a:schemeClr val="tx1">
                  <a:lumMod val="75000"/>
                </a:schemeClr>
              </a:solidFill>
              <a:latin typeface="Times New Roman" pitchFamily="18" charset="0"/>
              <a:cs typeface="Times New Roman" pitchFamily="18" charset="0"/>
            </a:rPr>
            <a:t>Развивает психические процессы.</a:t>
          </a:r>
        </a:p>
      </dgm:t>
    </dgm:pt>
    <dgm:pt modelId="{4083C2A5-513B-409A-83AE-D27A1196427E}" type="parTrans" cxnId="{C0395C6F-20D5-4B87-A378-2672B30C775A}">
      <dgm:prSet/>
      <dgm:spPr/>
      <dgm:t>
        <a:bodyPr/>
        <a:lstStyle/>
        <a:p>
          <a:endParaRPr lang="ru-RU"/>
        </a:p>
      </dgm:t>
    </dgm:pt>
    <dgm:pt modelId="{FD04F64B-4B7F-4A41-A71A-D206CB6A9E94}" type="sibTrans" cxnId="{C0395C6F-20D5-4B87-A378-2672B30C775A}">
      <dgm:prSet/>
      <dgm:spPr/>
      <dgm:t>
        <a:bodyPr/>
        <a:lstStyle/>
        <a:p>
          <a:endParaRPr lang="ru-RU"/>
        </a:p>
      </dgm:t>
    </dgm:pt>
    <dgm:pt modelId="{E7C6E5C4-07CA-41EA-B781-19F8BD630EC9}">
      <dgm:prSet/>
      <dgm:spPr/>
      <dgm:t>
        <a:bodyPr/>
        <a:lstStyle/>
        <a:p>
          <a:r>
            <a:rPr lang="ru-RU" b="1" smtClean="0">
              <a:solidFill>
                <a:schemeClr val="tx1"/>
              </a:solidFill>
              <a:latin typeface="Times New Roman" pitchFamily="18" charset="0"/>
              <a:cs typeface="Times New Roman" pitchFamily="18" charset="0"/>
            </a:rPr>
            <a:t>Накопление фонда умственных приемов и операций</a:t>
          </a:r>
          <a:endParaRPr lang="ru-RU"/>
        </a:p>
      </dgm:t>
    </dgm:pt>
    <dgm:pt modelId="{B7F83AD8-DBD3-43B6-BE10-3D1318A34DD8}" type="parTrans" cxnId="{4EA15051-D2B3-4F57-B737-E5BB2F887FD4}">
      <dgm:prSet/>
      <dgm:spPr/>
      <dgm:t>
        <a:bodyPr/>
        <a:lstStyle/>
        <a:p>
          <a:endParaRPr lang="ru-RU"/>
        </a:p>
      </dgm:t>
    </dgm:pt>
    <dgm:pt modelId="{E70E2207-F707-48E6-8D50-17D20308FD04}" type="sibTrans" cxnId="{4EA15051-D2B3-4F57-B737-E5BB2F887FD4}">
      <dgm:prSet/>
      <dgm:spPr/>
      <dgm:t>
        <a:bodyPr/>
        <a:lstStyle/>
        <a:p>
          <a:endParaRPr lang="ru-RU"/>
        </a:p>
      </dgm:t>
    </dgm:pt>
    <dgm:pt modelId="{F93F74F2-15CD-4FC4-AD3E-C568EF908F0A}">
      <dgm:prSet/>
      <dgm:spPr/>
      <dgm:t>
        <a:bodyPr/>
        <a:lstStyle/>
        <a:p>
          <a:r>
            <a:rPr lang="ru-RU" b="1" dirty="0" smtClean="0">
              <a:solidFill>
                <a:schemeClr val="tx1"/>
              </a:solidFill>
              <a:latin typeface="Times New Roman" pitchFamily="18" charset="0"/>
              <a:cs typeface="Times New Roman" pitchFamily="18" charset="0"/>
            </a:rPr>
            <a:t>Интеграция образовательных областей.</a:t>
          </a:r>
          <a:endParaRPr lang="ru-RU" b="1" dirty="0">
            <a:solidFill>
              <a:schemeClr val="tx1"/>
            </a:solidFill>
            <a:latin typeface="Times New Roman" pitchFamily="18" charset="0"/>
            <a:cs typeface="Times New Roman" pitchFamily="18" charset="0"/>
          </a:endParaRPr>
        </a:p>
      </dgm:t>
    </dgm:pt>
    <dgm:pt modelId="{B1C49A78-98F0-4A2F-9967-E2E7E50450BF}" type="parTrans" cxnId="{E0651959-DE82-4E3D-B504-F421799FE39E}">
      <dgm:prSet/>
      <dgm:spPr/>
      <dgm:t>
        <a:bodyPr/>
        <a:lstStyle/>
        <a:p>
          <a:endParaRPr lang="ru-RU"/>
        </a:p>
      </dgm:t>
    </dgm:pt>
    <dgm:pt modelId="{37BB67EB-A7B6-4467-A1C0-9A58D0D5DC50}" type="sibTrans" cxnId="{E0651959-DE82-4E3D-B504-F421799FE39E}">
      <dgm:prSet/>
      <dgm:spPr/>
      <dgm:t>
        <a:bodyPr/>
        <a:lstStyle/>
        <a:p>
          <a:endParaRPr lang="ru-RU"/>
        </a:p>
      </dgm:t>
    </dgm:pt>
    <dgm:pt modelId="{58B82B3B-7B1C-44CC-8559-632258B9DC9D}" type="pres">
      <dgm:prSet presAssocID="{E44E90A5-5957-4431-B532-28B085325550}" presName="Name0" presStyleCnt="0">
        <dgm:presLayoutVars>
          <dgm:dir/>
          <dgm:resizeHandles/>
        </dgm:presLayoutVars>
      </dgm:prSet>
      <dgm:spPr/>
      <dgm:t>
        <a:bodyPr/>
        <a:lstStyle/>
        <a:p>
          <a:endParaRPr lang="ru-RU"/>
        </a:p>
      </dgm:t>
    </dgm:pt>
    <dgm:pt modelId="{5211A55A-3041-4FD0-B397-385297080207}" type="pres">
      <dgm:prSet presAssocID="{4871EC0E-02AB-4229-AF95-27C72F337B34}" presName="compNode" presStyleCnt="0"/>
      <dgm:spPr/>
    </dgm:pt>
    <dgm:pt modelId="{5887DB6A-CA3F-40EC-A2D5-077E7C3403B6}" type="pres">
      <dgm:prSet presAssocID="{4871EC0E-02AB-4229-AF95-27C72F337B34}" presName="dummyConnPt" presStyleCnt="0"/>
      <dgm:spPr/>
    </dgm:pt>
    <dgm:pt modelId="{7955C2E8-FF5A-463A-B4A3-392F1B7C7F65}" type="pres">
      <dgm:prSet presAssocID="{4871EC0E-02AB-4229-AF95-27C72F337B34}" presName="node" presStyleLbl="node1" presStyleIdx="0" presStyleCnt="9" custLinFactNeighborX="-1950" custLinFactNeighborY="1374">
        <dgm:presLayoutVars>
          <dgm:bulletEnabled val="1"/>
        </dgm:presLayoutVars>
      </dgm:prSet>
      <dgm:spPr/>
      <dgm:t>
        <a:bodyPr/>
        <a:lstStyle/>
        <a:p>
          <a:endParaRPr lang="ru-RU"/>
        </a:p>
      </dgm:t>
    </dgm:pt>
    <dgm:pt modelId="{26998298-AF50-447A-921D-29FC0D9B23D2}" type="pres">
      <dgm:prSet presAssocID="{613E5EC5-3796-4660-9EE4-F1D1943C79A1}" presName="sibTrans" presStyleLbl="bgSibTrans2D1" presStyleIdx="0" presStyleCnt="8"/>
      <dgm:spPr/>
      <dgm:t>
        <a:bodyPr/>
        <a:lstStyle/>
        <a:p>
          <a:endParaRPr lang="ru-RU"/>
        </a:p>
      </dgm:t>
    </dgm:pt>
    <dgm:pt modelId="{2AF56A0E-2C48-4CBE-BEC7-BD8A9F40A0E2}" type="pres">
      <dgm:prSet presAssocID="{7D643A2F-B561-4AC6-9FC8-4AFF667B7723}" presName="compNode" presStyleCnt="0"/>
      <dgm:spPr/>
    </dgm:pt>
    <dgm:pt modelId="{11649A19-5F43-4A26-9074-C62FFB5F989F}" type="pres">
      <dgm:prSet presAssocID="{7D643A2F-B561-4AC6-9FC8-4AFF667B7723}" presName="dummyConnPt" presStyleCnt="0"/>
      <dgm:spPr/>
    </dgm:pt>
    <dgm:pt modelId="{A3A08212-2086-4B23-8940-0920B494A05C}" type="pres">
      <dgm:prSet presAssocID="{7D643A2F-B561-4AC6-9FC8-4AFF667B7723}" presName="node" presStyleLbl="node1" presStyleIdx="1" presStyleCnt="9">
        <dgm:presLayoutVars>
          <dgm:bulletEnabled val="1"/>
        </dgm:presLayoutVars>
      </dgm:prSet>
      <dgm:spPr/>
      <dgm:t>
        <a:bodyPr/>
        <a:lstStyle/>
        <a:p>
          <a:endParaRPr lang="ru-RU"/>
        </a:p>
      </dgm:t>
    </dgm:pt>
    <dgm:pt modelId="{BF3982D0-E4E8-4AED-A40B-60BC71025D97}" type="pres">
      <dgm:prSet presAssocID="{FD04F64B-4B7F-4A41-A71A-D206CB6A9E94}" presName="sibTrans" presStyleLbl="bgSibTrans2D1" presStyleIdx="1" presStyleCnt="8"/>
      <dgm:spPr/>
      <dgm:t>
        <a:bodyPr/>
        <a:lstStyle/>
        <a:p>
          <a:endParaRPr lang="ru-RU"/>
        </a:p>
      </dgm:t>
    </dgm:pt>
    <dgm:pt modelId="{9B3E9DFB-4E9A-433D-9330-65C784145838}" type="pres">
      <dgm:prSet presAssocID="{59E6CA5C-2C7B-4273-90A1-E0F9987169DD}" presName="compNode" presStyleCnt="0"/>
      <dgm:spPr/>
    </dgm:pt>
    <dgm:pt modelId="{317B0DC7-FDEE-4743-9B21-7151A2E12BEC}" type="pres">
      <dgm:prSet presAssocID="{59E6CA5C-2C7B-4273-90A1-E0F9987169DD}" presName="dummyConnPt" presStyleCnt="0"/>
      <dgm:spPr/>
    </dgm:pt>
    <dgm:pt modelId="{357523FC-1C73-4EAF-8CB0-2894B1F98A76}" type="pres">
      <dgm:prSet presAssocID="{59E6CA5C-2C7B-4273-90A1-E0F9987169DD}" presName="node" presStyleLbl="node1" presStyleIdx="2" presStyleCnt="9">
        <dgm:presLayoutVars>
          <dgm:bulletEnabled val="1"/>
        </dgm:presLayoutVars>
      </dgm:prSet>
      <dgm:spPr/>
      <dgm:t>
        <a:bodyPr/>
        <a:lstStyle/>
        <a:p>
          <a:endParaRPr lang="ru-RU"/>
        </a:p>
      </dgm:t>
    </dgm:pt>
    <dgm:pt modelId="{562AB649-DA7C-45DE-96FC-26CAB7A761BF}" type="pres">
      <dgm:prSet presAssocID="{7E08DDC3-217C-455E-A0E8-31104673589A}" presName="sibTrans" presStyleLbl="bgSibTrans2D1" presStyleIdx="2" presStyleCnt="8"/>
      <dgm:spPr/>
      <dgm:t>
        <a:bodyPr/>
        <a:lstStyle/>
        <a:p>
          <a:endParaRPr lang="ru-RU"/>
        </a:p>
      </dgm:t>
    </dgm:pt>
    <dgm:pt modelId="{106C8383-181A-466B-8252-983109FA0722}" type="pres">
      <dgm:prSet presAssocID="{6625C9B3-BE0B-4480-BEF3-3BC71C210014}" presName="compNode" presStyleCnt="0"/>
      <dgm:spPr/>
    </dgm:pt>
    <dgm:pt modelId="{C59B160F-C8BD-4526-9DE8-406D241B4C0B}" type="pres">
      <dgm:prSet presAssocID="{6625C9B3-BE0B-4480-BEF3-3BC71C210014}" presName="dummyConnPt" presStyleCnt="0"/>
      <dgm:spPr/>
    </dgm:pt>
    <dgm:pt modelId="{36AB196B-F476-4B0C-93E9-B785BA8A3DFF}" type="pres">
      <dgm:prSet presAssocID="{6625C9B3-BE0B-4480-BEF3-3BC71C210014}" presName="node" presStyleLbl="node1" presStyleIdx="3" presStyleCnt="9">
        <dgm:presLayoutVars>
          <dgm:bulletEnabled val="1"/>
        </dgm:presLayoutVars>
      </dgm:prSet>
      <dgm:spPr/>
      <dgm:t>
        <a:bodyPr/>
        <a:lstStyle/>
        <a:p>
          <a:endParaRPr lang="ru-RU"/>
        </a:p>
      </dgm:t>
    </dgm:pt>
    <dgm:pt modelId="{C01D7820-95A2-4F16-8A03-18F28C0C1A92}" type="pres">
      <dgm:prSet presAssocID="{FC5DCBB9-359B-46A8-825C-168CD6DFAD0A}" presName="sibTrans" presStyleLbl="bgSibTrans2D1" presStyleIdx="3" presStyleCnt="8"/>
      <dgm:spPr/>
      <dgm:t>
        <a:bodyPr/>
        <a:lstStyle/>
        <a:p>
          <a:endParaRPr lang="ru-RU"/>
        </a:p>
      </dgm:t>
    </dgm:pt>
    <dgm:pt modelId="{F22BC3B6-2E8C-4104-A9F8-1CC7589CE91C}" type="pres">
      <dgm:prSet presAssocID="{6E9E689F-12D4-41F0-8521-615870ACCEA6}" presName="compNode" presStyleCnt="0"/>
      <dgm:spPr/>
    </dgm:pt>
    <dgm:pt modelId="{E5D371A0-847A-4232-B9F1-664EDEE8F304}" type="pres">
      <dgm:prSet presAssocID="{6E9E689F-12D4-41F0-8521-615870ACCEA6}" presName="dummyConnPt" presStyleCnt="0"/>
      <dgm:spPr/>
    </dgm:pt>
    <dgm:pt modelId="{63337E8B-CAD3-44FF-8214-7FD7AB8F3B02}" type="pres">
      <dgm:prSet presAssocID="{6E9E689F-12D4-41F0-8521-615870ACCEA6}" presName="node" presStyleLbl="node1" presStyleIdx="4" presStyleCnt="9" custScaleX="115574" custLinFactNeighborX="-2565" custLinFactNeighborY="-2026">
        <dgm:presLayoutVars>
          <dgm:bulletEnabled val="1"/>
        </dgm:presLayoutVars>
      </dgm:prSet>
      <dgm:spPr/>
      <dgm:t>
        <a:bodyPr/>
        <a:lstStyle/>
        <a:p>
          <a:endParaRPr lang="ru-RU"/>
        </a:p>
      </dgm:t>
    </dgm:pt>
    <dgm:pt modelId="{99E28FD8-9A86-4FCA-9E49-5AC28217CDF1}" type="pres">
      <dgm:prSet presAssocID="{8941B656-695E-4EE4-83FF-99B74C7E209B}" presName="sibTrans" presStyleLbl="bgSibTrans2D1" presStyleIdx="4" presStyleCnt="8"/>
      <dgm:spPr/>
      <dgm:t>
        <a:bodyPr/>
        <a:lstStyle/>
        <a:p>
          <a:endParaRPr lang="ru-RU"/>
        </a:p>
      </dgm:t>
    </dgm:pt>
    <dgm:pt modelId="{FA67E4A2-8173-4FAA-A65B-F79885F9FF69}" type="pres">
      <dgm:prSet presAssocID="{1FDFD535-F8AE-4F0A-8F86-3504B4997A98}" presName="compNode" presStyleCnt="0"/>
      <dgm:spPr/>
    </dgm:pt>
    <dgm:pt modelId="{552A52A9-AAB7-48AB-8D1C-B69B09DC8037}" type="pres">
      <dgm:prSet presAssocID="{1FDFD535-F8AE-4F0A-8F86-3504B4997A98}" presName="dummyConnPt" presStyleCnt="0"/>
      <dgm:spPr/>
    </dgm:pt>
    <dgm:pt modelId="{6E041828-0B1D-4D75-8249-65140E2B1301}" type="pres">
      <dgm:prSet presAssocID="{1FDFD535-F8AE-4F0A-8F86-3504B4997A98}" presName="node" presStyleLbl="node1" presStyleIdx="5" presStyleCnt="9">
        <dgm:presLayoutVars>
          <dgm:bulletEnabled val="1"/>
        </dgm:presLayoutVars>
      </dgm:prSet>
      <dgm:spPr/>
      <dgm:t>
        <a:bodyPr/>
        <a:lstStyle/>
        <a:p>
          <a:endParaRPr lang="ru-RU"/>
        </a:p>
      </dgm:t>
    </dgm:pt>
    <dgm:pt modelId="{1F99E037-CD23-4416-8C1D-201EDE1F4625}" type="pres">
      <dgm:prSet presAssocID="{CFBF062E-9030-443D-98A7-816742BBB730}" presName="sibTrans" presStyleLbl="bgSibTrans2D1" presStyleIdx="5" presStyleCnt="8"/>
      <dgm:spPr/>
      <dgm:t>
        <a:bodyPr/>
        <a:lstStyle/>
        <a:p>
          <a:endParaRPr lang="ru-RU"/>
        </a:p>
      </dgm:t>
    </dgm:pt>
    <dgm:pt modelId="{72F7515A-5E68-4BAE-A024-B4CFBD9A8DF8}" type="pres">
      <dgm:prSet presAssocID="{6DDEB5DF-470B-4C6B-B5D5-8B9A4C6505FC}" presName="compNode" presStyleCnt="0"/>
      <dgm:spPr/>
    </dgm:pt>
    <dgm:pt modelId="{5BA018D2-6584-4D5A-B340-55A24F843B6E}" type="pres">
      <dgm:prSet presAssocID="{6DDEB5DF-470B-4C6B-B5D5-8B9A4C6505FC}" presName="dummyConnPt" presStyleCnt="0"/>
      <dgm:spPr/>
    </dgm:pt>
    <dgm:pt modelId="{36632858-EB11-40D0-BC8C-EE833D057B5A}" type="pres">
      <dgm:prSet presAssocID="{6DDEB5DF-470B-4C6B-B5D5-8B9A4C6505FC}" presName="node" presStyleLbl="node1" presStyleIdx="6" presStyleCnt="9" custScaleX="112917">
        <dgm:presLayoutVars>
          <dgm:bulletEnabled val="1"/>
        </dgm:presLayoutVars>
      </dgm:prSet>
      <dgm:spPr/>
      <dgm:t>
        <a:bodyPr/>
        <a:lstStyle/>
        <a:p>
          <a:endParaRPr lang="ru-RU"/>
        </a:p>
      </dgm:t>
    </dgm:pt>
    <dgm:pt modelId="{B115A597-FB26-4D4E-8BAF-59AA868E0179}" type="pres">
      <dgm:prSet presAssocID="{F1566F0D-94DD-4854-9CD2-0CADBFDA7378}" presName="sibTrans" presStyleLbl="bgSibTrans2D1" presStyleIdx="6" presStyleCnt="8"/>
      <dgm:spPr/>
      <dgm:t>
        <a:bodyPr/>
        <a:lstStyle/>
        <a:p>
          <a:endParaRPr lang="ru-RU"/>
        </a:p>
      </dgm:t>
    </dgm:pt>
    <dgm:pt modelId="{35EE60D7-9BFB-4AF5-B086-B87A6B1E6CAF}" type="pres">
      <dgm:prSet presAssocID="{F93F74F2-15CD-4FC4-AD3E-C568EF908F0A}" presName="compNode" presStyleCnt="0"/>
      <dgm:spPr/>
    </dgm:pt>
    <dgm:pt modelId="{775A8B8F-C845-4563-B7BE-8C6C7B5992B5}" type="pres">
      <dgm:prSet presAssocID="{F93F74F2-15CD-4FC4-AD3E-C568EF908F0A}" presName="dummyConnPt" presStyleCnt="0"/>
      <dgm:spPr/>
    </dgm:pt>
    <dgm:pt modelId="{674E088F-DBA0-4E34-B7DC-541E7C9D1019}" type="pres">
      <dgm:prSet presAssocID="{F93F74F2-15CD-4FC4-AD3E-C568EF908F0A}" presName="node" presStyleLbl="node1" presStyleIdx="7" presStyleCnt="9">
        <dgm:presLayoutVars>
          <dgm:bulletEnabled val="1"/>
        </dgm:presLayoutVars>
      </dgm:prSet>
      <dgm:spPr/>
      <dgm:t>
        <a:bodyPr/>
        <a:lstStyle/>
        <a:p>
          <a:endParaRPr lang="ru-RU"/>
        </a:p>
      </dgm:t>
    </dgm:pt>
    <dgm:pt modelId="{75B0EDF3-D2ED-4F7B-9F2B-A8A4D28EAB19}" type="pres">
      <dgm:prSet presAssocID="{37BB67EB-A7B6-4467-A1C0-9A58D0D5DC50}" presName="sibTrans" presStyleLbl="bgSibTrans2D1" presStyleIdx="7" presStyleCnt="8"/>
      <dgm:spPr/>
      <dgm:t>
        <a:bodyPr/>
        <a:lstStyle/>
        <a:p>
          <a:endParaRPr lang="ru-RU"/>
        </a:p>
      </dgm:t>
    </dgm:pt>
    <dgm:pt modelId="{43FFE59F-AE7A-4453-8F2E-73F9F82A29E3}" type="pres">
      <dgm:prSet presAssocID="{E7C6E5C4-07CA-41EA-B781-19F8BD630EC9}" presName="compNode" presStyleCnt="0"/>
      <dgm:spPr/>
    </dgm:pt>
    <dgm:pt modelId="{D15E34D4-A9A0-4206-AE66-F440A8F0430C}" type="pres">
      <dgm:prSet presAssocID="{E7C6E5C4-07CA-41EA-B781-19F8BD630EC9}" presName="dummyConnPt" presStyleCnt="0"/>
      <dgm:spPr/>
    </dgm:pt>
    <dgm:pt modelId="{8543F230-FEED-4B55-813F-D03382B9EDA2}" type="pres">
      <dgm:prSet presAssocID="{E7C6E5C4-07CA-41EA-B781-19F8BD630EC9}" presName="node" presStyleLbl="node1" presStyleIdx="8" presStyleCnt="9">
        <dgm:presLayoutVars>
          <dgm:bulletEnabled val="1"/>
        </dgm:presLayoutVars>
      </dgm:prSet>
      <dgm:spPr/>
      <dgm:t>
        <a:bodyPr/>
        <a:lstStyle/>
        <a:p>
          <a:endParaRPr lang="ru-RU"/>
        </a:p>
      </dgm:t>
    </dgm:pt>
  </dgm:ptLst>
  <dgm:cxnLst>
    <dgm:cxn modelId="{FAD06DD7-9890-4163-9569-B6013D24DA72}" type="presOf" srcId="{E44E90A5-5957-4431-B532-28B085325550}" destId="{58B82B3B-7B1C-44CC-8559-632258B9DC9D}" srcOrd="0" destOrd="0" presId="urn:microsoft.com/office/officeart/2005/8/layout/bProcess4"/>
    <dgm:cxn modelId="{B58536CC-B649-4D52-A6A5-C95BF798AB6B}" type="presOf" srcId="{E7C6E5C4-07CA-41EA-B781-19F8BD630EC9}" destId="{8543F230-FEED-4B55-813F-D03382B9EDA2}" srcOrd="0" destOrd="0" presId="urn:microsoft.com/office/officeart/2005/8/layout/bProcess4"/>
    <dgm:cxn modelId="{803E704C-7053-4E77-909F-F7A1CBFB76A7}" type="presOf" srcId="{FD04F64B-4B7F-4A41-A71A-D206CB6A9E94}" destId="{BF3982D0-E4E8-4AED-A40B-60BC71025D97}" srcOrd="0" destOrd="0" presId="urn:microsoft.com/office/officeart/2005/8/layout/bProcess4"/>
    <dgm:cxn modelId="{4EA15051-D2B3-4F57-B737-E5BB2F887FD4}" srcId="{E44E90A5-5957-4431-B532-28B085325550}" destId="{E7C6E5C4-07CA-41EA-B781-19F8BD630EC9}" srcOrd="8" destOrd="0" parTransId="{B7F83AD8-DBD3-43B6-BE10-3D1318A34DD8}" sibTransId="{E70E2207-F707-48E6-8D50-17D20308FD04}"/>
    <dgm:cxn modelId="{0AB97D23-0A20-4A4C-BB13-37A5E8D54AB9}" type="presOf" srcId="{6625C9B3-BE0B-4480-BEF3-3BC71C210014}" destId="{36AB196B-F476-4B0C-93E9-B785BA8A3DFF}" srcOrd="0" destOrd="0" presId="urn:microsoft.com/office/officeart/2005/8/layout/bProcess4"/>
    <dgm:cxn modelId="{E7650A0C-B85F-47B0-9B1A-C45CC8B208F3}" type="presOf" srcId="{7D643A2F-B561-4AC6-9FC8-4AFF667B7723}" destId="{A3A08212-2086-4B23-8940-0920B494A05C}" srcOrd="0" destOrd="0" presId="urn:microsoft.com/office/officeart/2005/8/layout/bProcess4"/>
    <dgm:cxn modelId="{0A7656D5-CA2B-4F96-93EB-127719F501FE}" srcId="{E44E90A5-5957-4431-B532-28B085325550}" destId="{4871EC0E-02AB-4229-AF95-27C72F337B34}" srcOrd="0" destOrd="0" parTransId="{C306E72B-6B1F-43CF-AECE-AF87C5F8F69C}" sibTransId="{613E5EC5-3796-4660-9EE4-F1D1943C79A1}"/>
    <dgm:cxn modelId="{73AA79C9-546C-4D6F-9A7A-500A941FDC35}" type="presOf" srcId="{FC5DCBB9-359B-46A8-825C-168CD6DFAD0A}" destId="{C01D7820-95A2-4F16-8A03-18F28C0C1A92}" srcOrd="0" destOrd="0" presId="urn:microsoft.com/office/officeart/2005/8/layout/bProcess4"/>
    <dgm:cxn modelId="{8EDBEC4E-203A-414A-9DED-04AB9C86AFE8}" type="presOf" srcId="{F1566F0D-94DD-4854-9CD2-0CADBFDA7378}" destId="{B115A597-FB26-4D4E-8BAF-59AA868E0179}" srcOrd="0" destOrd="0" presId="urn:microsoft.com/office/officeart/2005/8/layout/bProcess4"/>
    <dgm:cxn modelId="{39255888-2621-4EBB-A3B9-81D91ED83957}" type="presOf" srcId="{37BB67EB-A7B6-4467-A1C0-9A58D0D5DC50}" destId="{75B0EDF3-D2ED-4F7B-9F2B-A8A4D28EAB19}" srcOrd="0" destOrd="0" presId="urn:microsoft.com/office/officeart/2005/8/layout/bProcess4"/>
    <dgm:cxn modelId="{3F2ED310-6060-4C48-AA70-6D0C5D614BC2}" srcId="{E44E90A5-5957-4431-B532-28B085325550}" destId="{6DDEB5DF-470B-4C6B-B5D5-8B9A4C6505FC}" srcOrd="6" destOrd="0" parTransId="{32729577-BD87-4A60-A158-D10B306C3A65}" sibTransId="{F1566F0D-94DD-4854-9CD2-0CADBFDA7378}"/>
    <dgm:cxn modelId="{950D48B7-254B-4069-832C-EB526F404277}" type="presOf" srcId="{7E08DDC3-217C-455E-A0E8-31104673589A}" destId="{562AB649-DA7C-45DE-96FC-26CAB7A761BF}" srcOrd="0" destOrd="0" presId="urn:microsoft.com/office/officeart/2005/8/layout/bProcess4"/>
    <dgm:cxn modelId="{4D09E2A4-5FB8-49FC-8809-D0421E5667FC}" type="presOf" srcId="{4871EC0E-02AB-4229-AF95-27C72F337B34}" destId="{7955C2E8-FF5A-463A-B4A3-392F1B7C7F65}" srcOrd="0" destOrd="0" presId="urn:microsoft.com/office/officeart/2005/8/layout/bProcess4"/>
    <dgm:cxn modelId="{E31FAD8C-DD2E-479B-8C10-0D1F71E2647B}" srcId="{E44E90A5-5957-4431-B532-28B085325550}" destId="{6E9E689F-12D4-41F0-8521-615870ACCEA6}" srcOrd="4" destOrd="0" parTransId="{83E31040-FA2B-4347-8DC2-CC9B11E6D38A}" sibTransId="{8941B656-695E-4EE4-83FF-99B74C7E209B}"/>
    <dgm:cxn modelId="{454FAE1F-BB7C-4E44-B0D3-69BAE6FA501D}" type="presOf" srcId="{F93F74F2-15CD-4FC4-AD3E-C568EF908F0A}" destId="{674E088F-DBA0-4E34-B7DC-541E7C9D1019}" srcOrd="0" destOrd="0" presId="urn:microsoft.com/office/officeart/2005/8/layout/bProcess4"/>
    <dgm:cxn modelId="{C0395C6F-20D5-4B87-A378-2672B30C775A}" srcId="{E44E90A5-5957-4431-B532-28B085325550}" destId="{7D643A2F-B561-4AC6-9FC8-4AFF667B7723}" srcOrd="1" destOrd="0" parTransId="{4083C2A5-513B-409A-83AE-D27A1196427E}" sibTransId="{FD04F64B-4B7F-4A41-A71A-D206CB6A9E94}"/>
    <dgm:cxn modelId="{4CCFA9F1-C3D5-4F88-B27D-3989D840A710}" type="presOf" srcId="{6E9E689F-12D4-41F0-8521-615870ACCEA6}" destId="{63337E8B-CAD3-44FF-8214-7FD7AB8F3B02}" srcOrd="0" destOrd="0" presId="urn:microsoft.com/office/officeart/2005/8/layout/bProcess4"/>
    <dgm:cxn modelId="{E0651959-DE82-4E3D-B504-F421799FE39E}" srcId="{E44E90A5-5957-4431-B532-28B085325550}" destId="{F93F74F2-15CD-4FC4-AD3E-C568EF908F0A}" srcOrd="7" destOrd="0" parTransId="{B1C49A78-98F0-4A2F-9967-E2E7E50450BF}" sibTransId="{37BB67EB-A7B6-4467-A1C0-9A58D0D5DC50}"/>
    <dgm:cxn modelId="{209D657A-0EF6-4F87-B6C0-B4DFDA1A6204}" type="presOf" srcId="{59E6CA5C-2C7B-4273-90A1-E0F9987169DD}" destId="{357523FC-1C73-4EAF-8CB0-2894B1F98A76}" srcOrd="0" destOrd="0" presId="urn:microsoft.com/office/officeart/2005/8/layout/bProcess4"/>
    <dgm:cxn modelId="{9C9E6AEF-9AEF-4180-B902-85503295D667}" srcId="{E44E90A5-5957-4431-B532-28B085325550}" destId="{59E6CA5C-2C7B-4273-90A1-E0F9987169DD}" srcOrd="2" destOrd="0" parTransId="{E2D0B2D3-00E0-4EF0-A381-E6CB5AE84E55}" sibTransId="{7E08DDC3-217C-455E-A0E8-31104673589A}"/>
    <dgm:cxn modelId="{DA370559-E4E8-4344-B824-E5A71E9402EC}" srcId="{E44E90A5-5957-4431-B532-28B085325550}" destId="{6625C9B3-BE0B-4480-BEF3-3BC71C210014}" srcOrd="3" destOrd="0" parTransId="{7A6CA07B-4C9F-4DB1-A46F-D3FF46CC31D0}" sibTransId="{FC5DCBB9-359B-46A8-825C-168CD6DFAD0A}"/>
    <dgm:cxn modelId="{D97DD439-7171-43AB-A84F-7D055557E302}" type="presOf" srcId="{6DDEB5DF-470B-4C6B-B5D5-8B9A4C6505FC}" destId="{36632858-EB11-40D0-BC8C-EE833D057B5A}" srcOrd="0" destOrd="0" presId="urn:microsoft.com/office/officeart/2005/8/layout/bProcess4"/>
    <dgm:cxn modelId="{3B6D2070-9879-4A11-8558-E990E4A3D116}" type="presOf" srcId="{CFBF062E-9030-443D-98A7-816742BBB730}" destId="{1F99E037-CD23-4416-8C1D-201EDE1F4625}" srcOrd="0" destOrd="0" presId="urn:microsoft.com/office/officeart/2005/8/layout/bProcess4"/>
    <dgm:cxn modelId="{FC807D82-0986-41CB-AAE4-3E62503FBAAA}" type="presOf" srcId="{1FDFD535-F8AE-4F0A-8F86-3504B4997A98}" destId="{6E041828-0B1D-4D75-8249-65140E2B1301}" srcOrd="0" destOrd="0" presId="urn:microsoft.com/office/officeart/2005/8/layout/bProcess4"/>
    <dgm:cxn modelId="{954FE2CC-A55B-4561-97AB-30490EC9B905}" type="presOf" srcId="{8941B656-695E-4EE4-83FF-99B74C7E209B}" destId="{99E28FD8-9A86-4FCA-9E49-5AC28217CDF1}" srcOrd="0" destOrd="0" presId="urn:microsoft.com/office/officeart/2005/8/layout/bProcess4"/>
    <dgm:cxn modelId="{DC108352-B139-47D6-A988-95CA968BB754}" type="presOf" srcId="{613E5EC5-3796-4660-9EE4-F1D1943C79A1}" destId="{26998298-AF50-447A-921D-29FC0D9B23D2}" srcOrd="0" destOrd="0" presId="urn:microsoft.com/office/officeart/2005/8/layout/bProcess4"/>
    <dgm:cxn modelId="{211215B3-BC47-4A8E-99FF-474D7C2505A6}" srcId="{E44E90A5-5957-4431-B532-28B085325550}" destId="{1FDFD535-F8AE-4F0A-8F86-3504B4997A98}" srcOrd="5" destOrd="0" parTransId="{255629F1-BA37-486C-A9EF-86E019B94F5F}" sibTransId="{CFBF062E-9030-443D-98A7-816742BBB730}"/>
    <dgm:cxn modelId="{5FB38D89-D0BB-40DD-B4E1-D8A2E72B0677}" type="presParOf" srcId="{58B82B3B-7B1C-44CC-8559-632258B9DC9D}" destId="{5211A55A-3041-4FD0-B397-385297080207}" srcOrd="0" destOrd="0" presId="urn:microsoft.com/office/officeart/2005/8/layout/bProcess4"/>
    <dgm:cxn modelId="{334172D4-9940-450E-8D4D-AA1777A71704}" type="presParOf" srcId="{5211A55A-3041-4FD0-B397-385297080207}" destId="{5887DB6A-CA3F-40EC-A2D5-077E7C3403B6}" srcOrd="0" destOrd="0" presId="urn:microsoft.com/office/officeart/2005/8/layout/bProcess4"/>
    <dgm:cxn modelId="{0757C32D-40BC-438F-BBFD-5F10F972D3B4}" type="presParOf" srcId="{5211A55A-3041-4FD0-B397-385297080207}" destId="{7955C2E8-FF5A-463A-B4A3-392F1B7C7F65}" srcOrd="1" destOrd="0" presId="urn:microsoft.com/office/officeart/2005/8/layout/bProcess4"/>
    <dgm:cxn modelId="{DB123668-3209-4B1E-A325-72FE7D89CD7C}" type="presParOf" srcId="{58B82B3B-7B1C-44CC-8559-632258B9DC9D}" destId="{26998298-AF50-447A-921D-29FC0D9B23D2}" srcOrd="1" destOrd="0" presId="urn:microsoft.com/office/officeart/2005/8/layout/bProcess4"/>
    <dgm:cxn modelId="{CA9FAA03-00BD-4246-831F-A054D11BC29E}" type="presParOf" srcId="{58B82B3B-7B1C-44CC-8559-632258B9DC9D}" destId="{2AF56A0E-2C48-4CBE-BEC7-BD8A9F40A0E2}" srcOrd="2" destOrd="0" presId="urn:microsoft.com/office/officeart/2005/8/layout/bProcess4"/>
    <dgm:cxn modelId="{D4FD1C61-C489-424D-BCC7-FB0D2B28864C}" type="presParOf" srcId="{2AF56A0E-2C48-4CBE-BEC7-BD8A9F40A0E2}" destId="{11649A19-5F43-4A26-9074-C62FFB5F989F}" srcOrd="0" destOrd="0" presId="urn:microsoft.com/office/officeart/2005/8/layout/bProcess4"/>
    <dgm:cxn modelId="{84A4F22F-AAEA-4F29-8481-4C80DE5EAC49}" type="presParOf" srcId="{2AF56A0E-2C48-4CBE-BEC7-BD8A9F40A0E2}" destId="{A3A08212-2086-4B23-8940-0920B494A05C}" srcOrd="1" destOrd="0" presId="urn:microsoft.com/office/officeart/2005/8/layout/bProcess4"/>
    <dgm:cxn modelId="{EC899786-7203-40AF-89E8-D57302D493F0}" type="presParOf" srcId="{58B82B3B-7B1C-44CC-8559-632258B9DC9D}" destId="{BF3982D0-E4E8-4AED-A40B-60BC71025D97}" srcOrd="3" destOrd="0" presId="urn:microsoft.com/office/officeart/2005/8/layout/bProcess4"/>
    <dgm:cxn modelId="{AA61BE63-7246-4116-AFFB-21F4B550935F}" type="presParOf" srcId="{58B82B3B-7B1C-44CC-8559-632258B9DC9D}" destId="{9B3E9DFB-4E9A-433D-9330-65C784145838}" srcOrd="4" destOrd="0" presId="urn:microsoft.com/office/officeart/2005/8/layout/bProcess4"/>
    <dgm:cxn modelId="{545DD4EF-C3B6-4DC7-87E7-2FD0A4CC73D9}" type="presParOf" srcId="{9B3E9DFB-4E9A-433D-9330-65C784145838}" destId="{317B0DC7-FDEE-4743-9B21-7151A2E12BEC}" srcOrd="0" destOrd="0" presId="urn:microsoft.com/office/officeart/2005/8/layout/bProcess4"/>
    <dgm:cxn modelId="{74F1B26D-95FA-43A0-AE90-89C68D6121D7}" type="presParOf" srcId="{9B3E9DFB-4E9A-433D-9330-65C784145838}" destId="{357523FC-1C73-4EAF-8CB0-2894B1F98A76}" srcOrd="1" destOrd="0" presId="urn:microsoft.com/office/officeart/2005/8/layout/bProcess4"/>
    <dgm:cxn modelId="{149188EB-9B5C-4279-A3AE-C3F9E10E3974}" type="presParOf" srcId="{58B82B3B-7B1C-44CC-8559-632258B9DC9D}" destId="{562AB649-DA7C-45DE-96FC-26CAB7A761BF}" srcOrd="5" destOrd="0" presId="urn:microsoft.com/office/officeart/2005/8/layout/bProcess4"/>
    <dgm:cxn modelId="{4FB58C43-EE36-43D3-8148-A473ADF920B8}" type="presParOf" srcId="{58B82B3B-7B1C-44CC-8559-632258B9DC9D}" destId="{106C8383-181A-466B-8252-983109FA0722}" srcOrd="6" destOrd="0" presId="urn:microsoft.com/office/officeart/2005/8/layout/bProcess4"/>
    <dgm:cxn modelId="{08267670-7306-48B0-8BFB-6D069C28D007}" type="presParOf" srcId="{106C8383-181A-466B-8252-983109FA0722}" destId="{C59B160F-C8BD-4526-9DE8-406D241B4C0B}" srcOrd="0" destOrd="0" presId="urn:microsoft.com/office/officeart/2005/8/layout/bProcess4"/>
    <dgm:cxn modelId="{AD0DB824-6AB7-4D7A-B51F-2204D9CC2A64}" type="presParOf" srcId="{106C8383-181A-466B-8252-983109FA0722}" destId="{36AB196B-F476-4B0C-93E9-B785BA8A3DFF}" srcOrd="1" destOrd="0" presId="urn:microsoft.com/office/officeart/2005/8/layout/bProcess4"/>
    <dgm:cxn modelId="{61BC2EBD-1530-4A1C-986E-E6015BBDEB8F}" type="presParOf" srcId="{58B82B3B-7B1C-44CC-8559-632258B9DC9D}" destId="{C01D7820-95A2-4F16-8A03-18F28C0C1A92}" srcOrd="7" destOrd="0" presId="urn:microsoft.com/office/officeart/2005/8/layout/bProcess4"/>
    <dgm:cxn modelId="{5BF46F3A-B29C-40A4-AD3B-390CCE77C038}" type="presParOf" srcId="{58B82B3B-7B1C-44CC-8559-632258B9DC9D}" destId="{F22BC3B6-2E8C-4104-A9F8-1CC7589CE91C}" srcOrd="8" destOrd="0" presId="urn:microsoft.com/office/officeart/2005/8/layout/bProcess4"/>
    <dgm:cxn modelId="{67CA50E5-F538-4A28-B71D-E67E0A472E68}" type="presParOf" srcId="{F22BC3B6-2E8C-4104-A9F8-1CC7589CE91C}" destId="{E5D371A0-847A-4232-B9F1-664EDEE8F304}" srcOrd="0" destOrd="0" presId="urn:microsoft.com/office/officeart/2005/8/layout/bProcess4"/>
    <dgm:cxn modelId="{164907DF-9EE4-404A-908F-C431117D8A64}" type="presParOf" srcId="{F22BC3B6-2E8C-4104-A9F8-1CC7589CE91C}" destId="{63337E8B-CAD3-44FF-8214-7FD7AB8F3B02}" srcOrd="1" destOrd="0" presId="urn:microsoft.com/office/officeart/2005/8/layout/bProcess4"/>
    <dgm:cxn modelId="{9C964136-EDA5-41D5-A187-30063A548C6D}" type="presParOf" srcId="{58B82B3B-7B1C-44CC-8559-632258B9DC9D}" destId="{99E28FD8-9A86-4FCA-9E49-5AC28217CDF1}" srcOrd="9" destOrd="0" presId="urn:microsoft.com/office/officeart/2005/8/layout/bProcess4"/>
    <dgm:cxn modelId="{828E5970-B30A-4C2C-8B9D-CAB5C4717785}" type="presParOf" srcId="{58B82B3B-7B1C-44CC-8559-632258B9DC9D}" destId="{FA67E4A2-8173-4FAA-A65B-F79885F9FF69}" srcOrd="10" destOrd="0" presId="urn:microsoft.com/office/officeart/2005/8/layout/bProcess4"/>
    <dgm:cxn modelId="{F1AA88BA-C51F-4DB7-B6A3-00FF779239EF}" type="presParOf" srcId="{FA67E4A2-8173-4FAA-A65B-F79885F9FF69}" destId="{552A52A9-AAB7-48AB-8D1C-B69B09DC8037}" srcOrd="0" destOrd="0" presId="urn:microsoft.com/office/officeart/2005/8/layout/bProcess4"/>
    <dgm:cxn modelId="{34CB3A2E-142E-49E1-B05F-E1BE109B7D96}" type="presParOf" srcId="{FA67E4A2-8173-4FAA-A65B-F79885F9FF69}" destId="{6E041828-0B1D-4D75-8249-65140E2B1301}" srcOrd="1" destOrd="0" presId="urn:microsoft.com/office/officeart/2005/8/layout/bProcess4"/>
    <dgm:cxn modelId="{8966E3C9-BDD5-4A66-8584-C4F86E54DF0B}" type="presParOf" srcId="{58B82B3B-7B1C-44CC-8559-632258B9DC9D}" destId="{1F99E037-CD23-4416-8C1D-201EDE1F4625}" srcOrd="11" destOrd="0" presId="urn:microsoft.com/office/officeart/2005/8/layout/bProcess4"/>
    <dgm:cxn modelId="{B03D089D-5B7F-4E1E-BE1C-A9E1491E8F66}" type="presParOf" srcId="{58B82B3B-7B1C-44CC-8559-632258B9DC9D}" destId="{72F7515A-5E68-4BAE-A024-B4CFBD9A8DF8}" srcOrd="12" destOrd="0" presId="urn:microsoft.com/office/officeart/2005/8/layout/bProcess4"/>
    <dgm:cxn modelId="{922800B2-F2B0-435A-AB4E-5F00CB72DD6E}" type="presParOf" srcId="{72F7515A-5E68-4BAE-A024-B4CFBD9A8DF8}" destId="{5BA018D2-6584-4D5A-B340-55A24F843B6E}" srcOrd="0" destOrd="0" presId="urn:microsoft.com/office/officeart/2005/8/layout/bProcess4"/>
    <dgm:cxn modelId="{D86FBADA-EC1A-41D5-9A7B-B7F014F6761F}" type="presParOf" srcId="{72F7515A-5E68-4BAE-A024-B4CFBD9A8DF8}" destId="{36632858-EB11-40D0-BC8C-EE833D057B5A}" srcOrd="1" destOrd="0" presId="urn:microsoft.com/office/officeart/2005/8/layout/bProcess4"/>
    <dgm:cxn modelId="{602E2BEA-1D9F-4326-BCFD-F7B95983BE59}" type="presParOf" srcId="{58B82B3B-7B1C-44CC-8559-632258B9DC9D}" destId="{B115A597-FB26-4D4E-8BAF-59AA868E0179}" srcOrd="13" destOrd="0" presId="urn:microsoft.com/office/officeart/2005/8/layout/bProcess4"/>
    <dgm:cxn modelId="{0FA8E22A-C5FE-4339-80E5-89E3738EBE39}" type="presParOf" srcId="{58B82B3B-7B1C-44CC-8559-632258B9DC9D}" destId="{35EE60D7-9BFB-4AF5-B086-B87A6B1E6CAF}" srcOrd="14" destOrd="0" presId="urn:microsoft.com/office/officeart/2005/8/layout/bProcess4"/>
    <dgm:cxn modelId="{7B81B5F2-51B9-4126-89D8-ECECF09615FC}" type="presParOf" srcId="{35EE60D7-9BFB-4AF5-B086-B87A6B1E6CAF}" destId="{775A8B8F-C845-4563-B7BE-8C6C7B5992B5}" srcOrd="0" destOrd="0" presId="urn:microsoft.com/office/officeart/2005/8/layout/bProcess4"/>
    <dgm:cxn modelId="{991348B7-F613-48BC-A611-E6F4359BD1D7}" type="presParOf" srcId="{35EE60D7-9BFB-4AF5-B086-B87A6B1E6CAF}" destId="{674E088F-DBA0-4E34-B7DC-541E7C9D1019}" srcOrd="1" destOrd="0" presId="urn:microsoft.com/office/officeart/2005/8/layout/bProcess4"/>
    <dgm:cxn modelId="{3D7277D4-4D7E-45D5-BF8C-C48D0610F6A0}" type="presParOf" srcId="{58B82B3B-7B1C-44CC-8559-632258B9DC9D}" destId="{75B0EDF3-D2ED-4F7B-9F2B-A8A4D28EAB19}" srcOrd="15" destOrd="0" presId="urn:microsoft.com/office/officeart/2005/8/layout/bProcess4"/>
    <dgm:cxn modelId="{9EA54CB2-684C-4AAE-8999-C753911D4EA3}" type="presParOf" srcId="{58B82B3B-7B1C-44CC-8559-632258B9DC9D}" destId="{43FFE59F-AE7A-4453-8F2E-73F9F82A29E3}" srcOrd="16" destOrd="0" presId="urn:microsoft.com/office/officeart/2005/8/layout/bProcess4"/>
    <dgm:cxn modelId="{9272B78E-B7A8-4921-939E-B56FC1937A98}" type="presParOf" srcId="{43FFE59F-AE7A-4453-8F2E-73F9F82A29E3}" destId="{D15E34D4-A9A0-4206-AE66-F440A8F0430C}" srcOrd="0" destOrd="0" presId="urn:microsoft.com/office/officeart/2005/8/layout/bProcess4"/>
    <dgm:cxn modelId="{58DBB2E5-3D4B-40B5-8F34-B4E952B68514}" type="presParOf" srcId="{43FFE59F-AE7A-4453-8F2E-73F9F82A29E3}" destId="{8543F230-FEED-4B55-813F-D03382B9EDA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6B0C9-8344-411F-A217-E04DAE658F0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302164BF-D360-4E08-B422-8FE6768821D9}">
      <dgm:prSet phldrT="[Текст]" custT="1"/>
      <dgm:spPr>
        <a:solidFill>
          <a:srgbClr val="F9FD65"/>
        </a:solidFill>
      </dgm:spPr>
      <dgm:t>
        <a:bodyPr/>
        <a:lstStyle/>
        <a:p>
          <a:r>
            <a:rPr lang="ru-RU" sz="1600" b="1" dirty="0" smtClean="0">
              <a:solidFill>
                <a:schemeClr val="tx1"/>
              </a:solidFill>
            </a:rPr>
            <a:t>Анкетирование</a:t>
          </a:r>
          <a:endParaRPr lang="ru-RU" sz="1600" b="1" dirty="0">
            <a:solidFill>
              <a:schemeClr val="tx1"/>
            </a:solidFill>
          </a:endParaRPr>
        </a:p>
      </dgm:t>
    </dgm:pt>
    <dgm:pt modelId="{B61F4E65-1185-4C9B-A9B2-011A9D4F4B00}" type="parTrans" cxnId="{851CF31D-2A3C-4AAE-9C2E-170EA9499EB8}">
      <dgm:prSet/>
      <dgm:spPr/>
      <dgm:t>
        <a:bodyPr/>
        <a:lstStyle/>
        <a:p>
          <a:endParaRPr lang="ru-RU"/>
        </a:p>
      </dgm:t>
    </dgm:pt>
    <dgm:pt modelId="{19CD60B5-5845-4EC4-A7C5-8032BD0D1CDA}" type="sibTrans" cxnId="{851CF31D-2A3C-4AAE-9C2E-170EA9499EB8}">
      <dgm:prSet/>
      <dgm:spPr/>
      <dgm:t>
        <a:bodyPr/>
        <a:lstStyle/>
        <a:p>
          <a:endParaRPr lang="ru-RU"/>
        </a:p>
      </dgm:t>
    </dgm:pt>
    <dgm:pt modelId="{F076BFD7-BC7E-461F-B3AF-4390A8C0295F}">
      <dgm:prSet phldrT="[Текст]" custT="1"/>
      <dgm:spPr>
        <a:solidFill>
          <a:srgbClr val="F9FD65"/>
        </a:solidFill>
      </dgm:spPr>
      <dgm:t>
        <a:bodyPr/>
        <a:lstStyle/>
        <a:p>
          <a:r>
            <a:rPr lang="ru-RU" sz="1600" b="1" dirty="0" smtClean="0">
              <a:solidFill>
                <a:schemeClr val="tx1"/>
              </a:solidFill>
            </a:rPr>
            <a:t>Рекомендации</a:t>
          </a:r>
          <a:endParaRPr lang="ru-RU" sz="1600" b="1" dirty="0">
            <a:solidFill>
              <a:schemeClr val="tx1"/>
            </a:solidFill>
          </a:endParaRPr>
        </a:p>
      </dgm:t>
    </dgm:pt>
    <dgm:pt modelId="{133CC82B-328B-4AB8-8B50-FEF64765E498}" type="parTrans" cxnId="{5399179B-7CC8-4996-ACA4-121B435E5FBC}">
      <dgm:prSet/>
      <dgm:spPr/>
      <dgm:t>
        <a:bodyPr/>
        <a:lstStyle/>
        <a:p>
          <a:endParaRPr lang="ru-RU"/>
        </a:p>
      </dgm:t>
    </dgm:pt>
    <dgm:pt modelId="{B891EB48-AC3E-443E-84CB-A4BFCD329D2F}" type="sibTrans" cxnId="{5399179B-7CC8-4996-ACA4-121B435E5FBC}">
      <dgm:prSet/>
      <dgm:spPr/>
      <dgm:t>
        <a:bodyPr/>
        <a:lstStyle/>
        <a:p>
          <a:endParaRPr lang="ru-RU"/>
        </a:p>
      </dgm:t>
    </dgm:pt>
    <dgm:pt modelId="{1544769A-022A-47D7-BEFB-1FD8D3E3AC4A}">
      <dgm:prSet phldrT="[Текст]" custT="1"/>
      <dgm:spPr>
        <a:solidFill>
          <a:srgbClr val="F9FD65"/>
        </a:solidFill>
      </dgm:spPr>
      <dgm:t>
        <a:bodyPr/>
        <a:lstStyle/>
        <a:p>
          <a:r>
            <a:rPr lang="ru-RU" sz="1600" b="1" dirty="0" smtClean="0">
              <a:solidFill>
                <a:schemeClr val="tx1"/>
              </a:solidFill>
            </a:rPr>
            <a:t>Памятки</a:t>
          </a:r>
          <a:endParaRPr lang="ru-RU" sz="1600" b="1" dirty="0">
            <a:solidFill>
              <a:schemeClr val="tx1"/>
            </a:solidFill>
          </a:endParaRPr>
        </a:p>
      </dgm:t>
    </dgm:pt>
    <dgm:pt modelId="{DDDD2A9C-5C7E-46B0-AFE2-E40064281436}" type="parTrans" cxnId="{D2757D5A-01A1-4586-8C63-465E46365E0D}">
      <dgm:prSet/>
      <dgm:spPr/>
      <dgm:t>
        <a:bodyPr/>
        <a:lstStyle/>
        <a:p>
          <a:endParaRPr lang="ru-RU"/>
        </a:p>
      </dgm:t>
    </dgm:pt>
    <dgm:pt modelId="{673154B0-A6B3-40EC-957E-CD636BBD4F16}" type="sibTrans" cxnId="{D2757D5A-01A1-4586-8C63-465E46365E0D}">
      <dgm:prSet/>
      <dgm:spPr/>
      <dgm:t>
        <a:bodyPr/>
        <a:lstStyle/>
        <a:p>
          <a:endParaRPr lang="ru-RU"/>
        </a:p>
      </dgm:t>
    </dgm:pt>
    <dgm:pt modelId="{AE5D4F17-894E-4C17-8797-AB72D7977F14}">
      <dgm:prSet phldrT="[Текст]" custT="1"/>
      <dgm:spPr>
        <a:solidFill>
          <a:srgbClr val="F9FD65"/>
        </a:solidFill>
      </dgm:spPr>
      <dgm:t>
        <a:bodyPr/>
        <a:lstStyle/>
        <a:p>
          <a:r>
            <a:rPr lang="ru-RU" sz="1600" b="1" dirty="0" smtClean="0">
              <a:solidFill>
                <a:schemeClr val="tx1"/>
              </a:solidFill>
            </a:rPr>
            <a:t>Мультимедийные обучающие презентации</a:t>
          </a:r>
          <a:endParaRPr lang="ru-RU" sz="1600" b="1" dirty="0">
            <a:solidFill>
              <a:schemeClr val="tx1"/>
            </a:solidFill>
          </a:endParaRPr>
        </a:p>
      </dgm:t>
    </dgm:pt>
    <dgm:pt modelId="{DB98890D-D5BE-4662-9957-15212E59D8F0}" type="parTrans" cxnId="{23E22D78-4BB5-40CD-9644-B928E2C70F75}">
      <dgm:prSet/>
      <dgm:spPr/>
      <dgm:t>
        <a:bodyPr/>
        <a:lstStyle/>
        <a:p>
          <a:endParaRPr lang="ru-RU"/>
        </a:p>
      </dgm:t>
    </dgm:pt>
    <dgm:pt modelId="{FAF35CE1-CC4F-4A3F-8685-D34E62BCD4E5}" type="sibTrans" cxnId="{23E22D78-4BB5-40CD-9644-B928E2C70F75}">
      <dgm:prSet/>
      <dgm:spPr/>
      <dgm:t>
        <a:bodyPr/>
        <a:lstStyle/>
        <a:p>
          <a:endParaRPr lang="ru-RU"/>
        </a:p>
      </dgm:t>
    </dgm:pt>
    <dgm:pt modelId="{3A422FE6-1C8F-4E87-A248-6EEE7B76EAF9}">
      <dgm:prSet phldrT="[Текст]" custT="1"/>
      <dgm:spPr>
        <a:solidFill>
          <a:srgbClr val="F9FD65"/>
        </a:solidFill>
      </dgm:spPr>
      <dgm:t>
        <a:bodyPr/>
        <a:lstStyle/>
        <a:p>
          <a:r>
            <a:rPr lang="ru-RU" sz="1400" b="1" dirty="0" smtClean="0">
              <a:solidFill>
                <a:schemeClr val="tx1"/>
              </a:solidFill>
            </a:rPr>
            <a:t>Привлечение родителей к участию в проектной деятельности</a:t>
          </a:r>
          <a:endParaRPr lang="ru-RU" sz="1400" b="1" dirty="0">
            <a:solidFill>
              <a:schemeClr val="tx1"/>
            </a:solidFill>
          </a:endParaRPr>
        </a:p>
      </dgm:t>
    </dgm:pt>
    <dgm:pt modelId="{34B86FD6-F434-48F6-B66F-E3BCF91B76EE}" type="parTrans" cxnId="{10FF4C3C-7B23-43BD-9E59-2BF0DD9B2B24}">
      <dgm:prSet/>
      <dgm:spPr/>
      <dgm:t>
        <a:bodyPr/>
        <a:lstStyle/>
        <a:p>
          <a:endParaRPr lang="ru-RU"/>
        </a:p>
      </dgm:t>
    </dgm:pt>
    <dgm:pt modelId="{33C3160A-043D-49F0-BB3A-B96A85D2B5AB}" type="sibTrans" cxnId="{10FF4C3C-7B23-43BD-9E59-2BF0DD9B2B24}">
      <dgm:prSet/>
      <dgm:spPr/>
      <dgm:t>
        <a:bodyPr/>
        <a:lstStyle/>
        <a:p>
          <a:endParaRPr lang="ru-RU"/>
        </a:p>
      </dgm:t>
    </dgm:pt>
    <dgm:pt modelId="{13031517-C204-4BEC-9CB8-393597942A44}">
      <dgm:prSet custT="1"/>
      <dgm:spPr>
        <a:solidFill>
          <a:srgbClr val="F9FD65"/>
        </a:solidFill>
      </dgm:spPr>
      <dgm:t>
        <a:bodyPr/>
        <a:lstStyle/>
        <a:p>
          <a:r>
            <a:rPr lang="ru-RU" sz="1600" b="1" dirty="0" smtClean="0">
              <a:solidFill>
                <a:schemeClr val="tx1"/>
              </a:solidFill>
            </a:rPr>
            <a:t>Консультации</a:t>
          </a:r>
          <a:endParaRPr lang="ru-RU" sz="1600" b="1" dirty="0">
            <a:solidFill>
              <a:schemeClr val="tx1"/>
            </a:solidFill>
          </a:endParaRPr>
        </a:p>
      </dgm:t>
    </dgm:pt>
    <dgm:pt modelId="{FDFE16D2-4709-40AE-A580-90F9D08A70F8}" type="parTrans" cxnId="{B9C69D8B-F7F1-4B37-B30F-2886F289D7EC}">
      <dgm:prSet/>
      <dgm:spPr/>
      <dgm:t>
        <a:bodyPr/>
        <a:lstStyle/>
        <a:p>
          <a:endParaRPr lang="ru-RU"/>
        </a:p>
      </dgm:t>
    </dgm:pt>
    <dgm:pt modelId="{6686B397-7778-4BE4-987A-8CD11B642112}" type="sibTrans" cxnId="{B9C69D8B-F7F1-4B37-B30F-2886F289D7EC}">
      <dgm:prSet/>
      <dgm:spPr/>
      <dgm:t>
        <a:bodyPr/>
        <a:lstStyle/>
        <a:p>
          <a:endParaRPr lang="ru-RU"/>
        </a:p>
      </dgm:t>
    </dgm:pt>
    <dgm:pt modelId="{BEBFDAF0-1392-465A-9613-4EA2A00EE188}">
      <dgm:prSet custT="1"/>
      <dgm:spPr>
        <a:solidFill>
          <a:srgbClr val="F9FD65"/>
        </a:solidFill>
      </dgm:spPr>
      <dgm:t>
        <a:bodyPr/>
        <a:lstStyle/>
        <a:p>
          <a:r>
            <a:rPr lang="ru-RU" sz="1600" b="1" dirty="0" smtClean="0">
              <a:solidFill>
                <a:schemeClr val="tx1"/>
              </a:solidFill>
            </a:rPr>
            <a:t>Родительское собрание</a:t>
          </a:r>
          <a:endParaRPr lang="ru-RU" sz="1600" b="1" dirty="0">
            <a:solidFill>
              <a:schemeClr val="tx1"/>
            </a:solidFill>
          </a:endParaRPr>
        </a:p>
      </dgm:t>
    </dgm:pt>
    <dgm:pt modelId="{430A4BAC-285C-49A8-BA75-284EE1EE3C17}" type="parTrans" cxnId="{D9E2B4C4-F6D0-455B-BD22-4BC6D19F3F72}">
      <dgm:prSet/>
      <dgm:spPr/>
      <dgm:t>
        <a:bodyPr/>
        <a:lstStyle/>
        <a:p>
          <a:endParaRPr lang="ru-RU"/>
        </a:p>
      </dgm:t>
    </dgm:pt>
    <dgm:pt modelId="{220113C6-FF44-4E25-B7D3-9586E66E0D92}" type="sibTrans" cxnId="{D9E2B4C4-F6D0-455B-BD22-4BC6D19F3F72}">
      <dgm:prSet/>
      <dgm:spPr/>
      <dgm:t>
        <a:bodyPr/>
        <a:lstStyle/>
        <a:p>
          <a:endParaRPr lang="ru-RU"/>
        </a:p>
      </dgm:t>
    </dgm:pt>
    <dgm:pt modelId="{99753EB5-0AD8-4F19-A7DF-7FD1DBFF4A23}" type="pres">
      <dgm:prSet presAssocID="{1046B0C9-8344-411F-A217-E04DAE658F0F}" presName="cycle" presStyleCnt="0">
        <dgm:presLayoutVars>
          <dgm:dir/>
          <dgm:resizeHandles val="exact"/>
        </dgm:presLayoutVars>
      </dgm:prSet>
      <dgm:spPr/>
      <dgm:t>
        <a:bodyPr/>
        <a:lstStyle/>
        <a:p>
          <a:endParaRPr lang="ru-RU"/>
        </a:p>
      </dgm:t>
    </dgm:pt>
    <dgm:pt modelId="{DBF98069-DD6F-49E6-94F3-5BDB5DBFA559}" type="pres">
      <dgm:prSet presAssocID="{BEBFDAF0-1392-465A-9613-4EA2A00EE188}" presName="node" presStyleLbl="node1" presStyleIdx="0" presStyleCnt="7" custScaleX="175719">
        <dgm:presLayoutVars>
          <dgm:bulletEnabled val="1"/>
        </dgm:presLayoutVars>
      </dgm:prSet>
      <dgm:spPr/>
      <dgm:t>
        <a:bodyPr/>
        <a:lstStyle/>
        <a:p>
          <a:endParaRPr lang="ru-RU"/>
        </a:p>
      </dgm:t>
    </dgm:pt>
    <dgm:pt modelId="{F68760B6-8DD7-4C6F-AC2B-DE29C806F5FD}" type="pres">
      <dgm:prSet presAssocID="{BEBFDAF0-1392-465A-9613-4EA2A00EE188}" presName="spNode" presStyleCnt="0"/>
      <dgm:spPr/>
    </dgm:pt>
    <dgm:pt modelId="{644EEC26-4C0C-4048-A475-56C7ADD56DD9}" type="pres">
      <dgm:prSet presAssocID="{220113C6-FF44-4E25-B7D3-9586E66E0D92}" presName="sibTrans" presStyleLbl="sibTrans1D1" presStyleIdx="0" presStyleCnt="7"/>
      <dgm:spPr/>
      <dgm:t>
        <a:bodyPr/>
        <a:lstStyle/>
        <a:p>
          <a:endParaRPr lang="ru-RU"/>
        </a:p>
      </dgm:t>
    </dgm:pt>
    <dgm:pt modelId="{BA94A5E6-4CF1-468F-9EFE-519B4B99AD47}" type="pres">
      <dgm:prSet presAssocID="{302164BF-D360-4E08-B422-8FE6768821D9}" presName="node" presStyleLbl="node1" presStyleIdx="1" presStyleCnt="7" custScaleX="224130">
        <dgm:presLayoutVars>
          <dgm:bulletEnabled val="1"/>
        </dgm:presLayoutVars>
      </dgm:prSet>
      <dgm:spPr/>
      <dgm:t>
        <a:bodyPr/>
        <a:lstStyle/>
        <a:p>
          <a:endParaRPr lang="ru-RU"/>
        </a:p>
      </dgm:t>
    </dgm:pt>
    <dgm:pt modelId="{AB3095E5-D74C-46E5-8AAA-6F4767EF67D4}" type="pres">
      <dgm:prSet presAssocID="{302164BF-D360-4E08-B422-8FE6768821D9}" presName="spNode" presStyleCnt="0"/>
      <dgm:spPr/>
    </dgm:pt>
    <dgm:pt modelId="{E00737CA-78F5-48CF-814A-5B1B27E93C2A}" type="pres">
      <dgm:prSet presAssocID="{19CD60B5-5845-4EC4-A7C5-8032BD0D1CDA}" presName="sibTrans" presStyleLbl="sibTrans1D1" presStyleIdx="1" presStyleCnt="7"/>
      <dgm:spPr/>
      <dgm:t>
        <a:bodyPr/>
        <a:lstStyle/>
        <a:p>
          <a:endParaRPr lang="ru-RU"/>
        </a:p>
      </dgm:t>
    </dgm:pt>
    <dgm:pt modelId="{7E256B9A-DE6C-45E1-A454-7ACEC4F5762A}" type="pres">
      <dgm:prSet presAssocID="{13031517-C204-4BEC-9CB8-393597942A44}" presName="node" presStyleLbl="node1" presStyleIdx="2" presStyleCnt="7" custScaleX="204788" custRadScaleRad="100140" custRadScaleInc="-31636">
        <dgm:presLayoutVars>
          <dgm:bulletEnabled val="1"/>
        </dgm:presLayoutVars>
      </dgm:prSet>
      <dgm:spPr/>
      <dgm:t>
        <a:bodyPr/>
        <a:lstStyle/>
        <a:p>
          <a:endParaRPr lang="ru-RU"/>
        </a:p>
      </dgm:t>
    </dgm:pt>
    <dgm:pt modelId="{6B2306F5-4415-4D0F-ABBE-BAD2B4196969}" type="pres">
      <dgm:prSet presAssocID="{13031517-C204-4BEC-9CB8-393597942A44}" presName="spNode" presStyleCnt="0"/>
      <dgm:spPr/>
    </dgm:pt>
    <dgm:pt modelId="{D264FD5E-3DCC-4F8A-A990-EC6EE3D3668F}" type="pres">
      <dgm:prSet presAssocID="{6686B397-7778-4BE4-987A-8CD11B642112}" presName="sibTrans" presStyleLbl="sibTrans1D1" presStyleIdx="2" presStyleCnt="7"/>
      <dgm:spPr/>
      <dgm:t>
        <a:bodyPr/>
        <a:lstStyle/>
        <a:p>
          <a:endParaRPr lang="ru-RU"/>
        </a:p>
      </dgm:t>
    </dgm:pt>
    <dgm:pt modelId="{E1EA23DA-E336-4344-8764-7222580BC597}" type="pres">
      <dgm:prSet presAssocID="{F076BFD7-BC7E-461F-B3AF-4390A8C0295F}" presName="node" presStyleLbl="node1" presStyleIdx="3" presStyleCnt="7" custScaleX="184315" custRadScaleRad="99319" custRadScaleInc="-83149">
        <dgm:presLayoutVars>
          <dgm:bulletEnabled val="1"/>
        </dgm:presLayoutVars>
      </dgm:prSet>
      <dgm:spPr/>
      <dgm:t>
        <a:bodyPr/>
        <a:lstStyle/>
        <a:p>
          <a:endParaRPr lang="ru-RU"/>
        </a:p>
      </dgm:t>
    </dgm:pt>
    <dgm:pt modelId="{394B5ECC-B762-462A-BF3E-B20EFE3AABA5}" type="pres">
      <dgm:prSet presAssocID="{F076BFD7-BC7E-461F-B3AF-4390A8C0295F}" presName="spNode" presStyleCnt="0"/>
      <dgm:spPr/>
    </dgm:pt>
    <dgm:pt modelId="{D9ECB7A2-9AA7-40B9-9B3D-0CDA023FD23B}" type="pres">
      <dgm:prSet presAssocID="{B891EB48-AC3E-443E-84CB-A4BFCD329D2F}" presName="sibTrans" presStyleLbl="sibTrans1D1" presStyleIdx="3" presStyleCnt="7"/>
      <dgm:spPr/>
      <dgm:t>
        <a:bodyPr/>
        <a:lstStyle/>
        <a:p>
          <a:endParaRPr lang="ru-RU"/>
        </a:p>
      </dgm:t>
    </dgm:pt>
    <dgm:pt modelId="{64C09504-A50A-4577-8C1B-20D92FB9EFF6}" type="pres">
      <dgm:prSet presAssocID="{1544769A-022A-47D7-BEFB-1FD8D3E3AC4A}" presName="node" presStyleLbl="node1" presStyleIdx="4" presStyleCnt="7" custScaleX="180796" custRadScaleRad="101394" custRadScaleInc="91192">
        <dgm:presLayoutVars>
          <dgm:bulletEnabled val="1"/>
        </dgm:presLayoutVars>
      </dgm:prSet>
      <dgm:spPr/>
      <dgm:t>
        <a:bodyPr/>
        <a:lstStyle/>
        <a:p>
          <a:endParaRPr lang="ru-RU"/>
        </a:p>
      </dgm:t>
    </dgm:pt>
    <dgm:pt modelId="{9ABC6779-EA0E-4F55-968D-4B44F673ECA2}" type="pres">
      <dgm:prSet presAssocID="{1544769A-022A-47D7-BEFB-1FD8D3E3AC4A}" presName="spNode" presStyleCnt="0"/>
      <dgm:spPr/>
    </dgm:pt>
    <dgm:pt modelId="{21994381-F52D-4CA1-8FDC-374436D538A3}" type="pres">
      <dgm:prSet presAssocID="{673154B0-A6B3-40EC-957E-CD636BBD4F16}" presName="sibTrans" presStyleLbl="sibTrans1D1" presStyleIdx="4" presStyleCnt="7"/>
      <dgm:spPr/>
      <dgm:t>
        <a:bodyPr/>
        <a:lstStyle/>
        <a:p>
          <a:endParaRPr lang="ru-RU"/>
        </a:p>
      </dgm:t>
    </dgm:pt>
    <dgm:pt modelId="{5CF8BCA5-0EF8-4119-851A-3FED01671D46}" type="pres">
      <dgm:prSet presAssocID="{AE5D4F17-894E-4C17-8797-AB72D7977F14}" presName="node" presStyleLbl="node1" presStyleIdx="5" presStyleCnt="7" custScaleX="269320" custRadScaleRad="100104" custRadScaleInc="31621">
        <dgm:presLayoutVars>
          <dgm:bulletEnabled val="1"/>
        </dgm:presLayoutVars>
      </dgm:prSet>
      <dgm:spPr/>
      <dgm:t>
        <a:bodyPr/>
        <a:lstStyle/>
        <a:p>
          <a:endParaRPr lang="ru-RU"/>
        </a:p>
      </dgm:t>
    </dgm:pt>
    <dgm:pt modelId="{72B8CF31-130D-4706-885B-220F07899671}" type="pres">
      <dgm:prSet presAssocID="{AE5D4F17-894E-4C17-8797-AB72D7977F14}" presName="spNode" presStyleCnt="0"/>
      <dgm:spPr/>
    </dgm:pt>
    <dgm:pt modelId="{6C594A2B-88AA-4ECB-8BF0-46281255EA0F}" type="pres">
      <dgm:prSet presAssocID="{FAF35CE1-CC4F-4A3F-8685-D34E62BCD4E5}" presName="sibTrans" presStyleLbl="sibTrans1D1" presStyleIdx="5" presStyleCnt="7"/>
      <dgm:spPr/>
      <dgm:t>
        <a:bodyPr/>
        <a:lstStyle/>
        <a:p>
          <a:endParaRPr lang="ru-RU"/>
        </a:p>
      </dgm:t>
    </dgm:pt>
    <dgm:pt modelId="{41169924-F0CF-4F84-86CA-4EFEA406B48F}" type="pres">
      <dgm:prSet presAssocID="{3A422FE6-1C8F-4E87-A248-6EEE7B76EAF9}" presName="node" presStyleLbl="node1" presStyleIdx="6" presStyleCnt="7" custScaleX="274280" custRadScaleRad="97968" custRadScaleInc="-1518">
        <dgm:presLayoutVars>
          <dgm:bulletEnabled val="1"/>
        </dgm:presLayoutVars>
      </dgm:prSet>
      <dgm:spPr/>
      <dgm:t>
        <a:bodyPr/>
        <a:lstStyle/>
        <a:p>
          <a:endParaRPr lang="ru-RU"/>
        </a:p>
      </dgm:t>
    </dgm:pt>
    <dgm:pt modelId="{A86DFFD1-D46F-4732-B4F0-47878900ECF2}" type="pres">
      <dgm:prSet presAssocID="{3A422FE6-1C8F-4E87-A248-6EEE7B76EAF9}" presName="spNode" presStyleCnt="0"/>
      <dgm:spPr/>
    </dgm:pt>
    <dgm:pt modelId="{A39D2D88-FB6E-484A-B066-D787BC63BB4C}" type="pres">
      <dgm:prSet presAssocID="{33C3160A-043D-49F0-BB3A-B96A85D2B5AB}" presName="sibTrans" presStyleLbl="sibTrans1D1" presStyleIdx="6" presStyleCnt="7"/>
      <dgm:spPr/>
      <dgm:t>
        <a:bodyPr/>
        <a:lstStyle/>
        <a:p>
          <a:endParaRPr lang="ru-RU"/>
        </a:p>
      </dgm:t>
    </dgm:pt>
  </dgm:ptLst>
  <dgm:cxnLst>
    <dgm:cxn modelId="{D2757D5A-01A1-4586-8C63-465E46365E0D}" srcId="{1046B0C9-8344-411F-A217-E04DAE658F0F}" destId="{1544769A-022A-47D7-BEFB-1FD8D3E3AC4A}" srcOrd="4" destOrd="0" parTransId="{DDDD2A9C-5C7E-46B0-AFE2-E40064281436}" sibTransId="{673154B0-A6B3-40EC-957E-CD636BBD4F16}"/>
    <dgm:cxn modelId="{00555BEA-0963-428D-BBE9-A7FAA77B3F64}" type="presOf" srcId="{33C3160A-043D-49F0-BB3A-B96A85D2B5AB}" destId="{A39D2D88-FB6E-484A-B066-D787BC63BB4C}" srcOrd="0" destOrd="0" presId="urn:microsoft.com/office/officeart/2005/8/layout/cycle6"/>
    <dgm:cxn modelId="{23E22D78-4BB5-40CD-9644-B928E2C70F75}" srcId="{1046B0C9-8344-411F-A217-E04DAE658F0F}" destId="{AE5D4F17-894E-4C17-8797-AB72D7977F14}" srcOrd="5" destOrd="0" parTransId="{DB98890D-D5BE-4662-9957-15212E59D8F0}" sibTransId="{FAF35CE1-CC4F-4A3F-8685-D34E62BCD4E5}"/>
    <dgm:cxn modelId="{DCC45EB8-3FFF-4458-9DFC-00056D2F05D0}" type="presOf" srcId="{F076BFD7-BC7E-461F-B3AF-4390A8C0295F}" destId="{E1EA23DA-E336-4344-8764-7222580BC597}" srcOrd="0" destOrd="0" presId="urn:microsoft.com/office/officeart/2005/8/layout/cycle6"/>
    <dgm:cxn modelId="{851CF31D-2A3C-4AAE-9C2E-170EA9499EB8}" srcId="{1046B0C9-8344-411F-A217-E04DAE658F0F}" destId="{302164BF-D360-4E08-B422-8FE6768821D9}" srcOrd="1" destOrd="0" parTransId="{B61F4E65-1185-4C9B-A9B2-011A9D4F4B00}" sibTransId="{19CD60B5-5845-4EC4-A7C5-8032BD0D1CDA}"/>
    <dgm:cxn modelId="{5399179B-7CC8-4996-ACA4-121B435E5FBC}" srcId="{1046B0C9-8344-411F-A217-E04DAE658F0F}" destId="{F076BFD7-BC7E-461F-B3AF-4390A8C0295F}" srcOrd="3" destOrd="0" parTransId="{133CC82B-328B-4AB8-8B50-FEF64765E498}" sibTransId="{B891EB48-AC3E-443E-84CB-A4BFCD329D2F}"/>
    <dgm:cxn modelId="{D02B985B-C6CF-4035-83DB-FD4DB3E74331}" type="presOf" srcId="{13031517-C204-4BEC-9CB8-393597942A44}" destId="{7E256B9A-DE6C-45E1-A454-7ACEC4F5762A}" srcOrd="0" destOrd="0" presId="urn:microsoft.com/office/officeart/2005/8/layout/cycle6"/>
    <dgm:cxn modelId="{F6052594-4594-4832-B4AA-CDF3D3346884}" type="presOf" srcId="{1544769A-022A-47D7-BEFB-1FD8D3E3AC4A}" destId="{64C09504-A50A-4577-8C1B-20D92FB9EFF6}" srcOrd="0" destOrd="0" presId="urn:microsoft.com/office/officeart/2005/8/layout/cycle6"/>
    <dgm:cxn modelId="{46984E81-0D23-41EB-8053-28CA69C2D894}" type="presOf" srcId="{220113C6-FF44-4E25-B7D3-9586E66E0D92}" destId="{644EEC26-4C0C-4048-A475-56C7ADD56DD9}" srcOrd="0" destOrd="0" presId="urn:microsoft.com/office/officeart/2005/8/layout/cycle6"/>
    <dgm:cxn modelId="{716C9717-98C5-422D-A0B2-3E903C688C30}" type="presOf" srcId="{1046B0C9-8344-411F-A217-E04DAE658F0F}" destId="{99753EB5-0AD8-4F19-A7DF-7FD1DBFF4A23}" srcOrd="0" destOrd="0" presId="urn:microsoft.com/office/officeart/2005/8/layout/cycle6"/>
    <dgm:cxn modelId="{10FF4C3C-7B23-43BD-9E59-2BF0DD9B2B24}" srcId="{1046B0C9-8344-411F-A217-E04DAE658F0F}" destId="{3A422FE6-1C8F-4E87-A248-6EEE7B76EAF9}" srcOrd="6" destOrd="0" parTransId="{34B86FD6-F434-48F6-B66F-E3BCF91B76EE}" sibTransId="{33C3160A-043D-49F0-BB3A-B96A85D2B5AB}"/>
    <dgm:cxn modelId="{65CC0826-F486-4C05-917E-047640591346}" type="presOf" srcId="{FAF35CE1-CC4F-4A3F-8685-D34E62BCD4E5}" destId="{6C594A2B-88AA-4ECB-8BF0-46281255EA0F}" srcOrd="0" destOrd="0" presId="urn:microsoft.com/office/officeart/2005/8/layout/cycle6"/>
    <dgm:cxn modelId="{3DCA5911-0BE3-4635-A4EC-633B5A561C3B}" type="presOf" srcId="{B891EB48-AC3E-443E-84CB-A4BFCD329D2F}" destId="{D9ECB7A2-9AA7-40B9-9B3D-0CDA023FD23B}" srcOrd="0" destOrd="0" presId="urn:microsoft.com/office/officeart/2005/8/layout/cycle6"/>
    <dgm:cxn modelId="{3521C343-540D-4606-8851-F4F61E32BF4A}" type="presOf" srcId="{AE5D4F17-894E-4C17-8797-AB72D7977F14}" destId="{5CF8BCA5-0EF8-4119-851A-3FED01671D46}" srcOrd="0" destOrd="0" presId="urn:microsoft.com/office/officeart/2005/8/layout/cycle6"/>
    <dgm:cxn modelId="{F2D243B9-C7C0-4C23-A89D-486B16884721}" type="presOf" srcId="{302164BF-D360-4E08-B422-8FE6768821D9}" destId="{BA94A5E6-4CF1-468F-9EFE-519B4B99AD47}" srcOrd="0" destOrd="0" presId="urn:microsoft.com/office/officeart/2005/8/layout/cycle6"/>
    <dgm:cxn modelId="{7481DAE9-B7C3-4834-BBF7-6CF1A853CD75}" type="presOf" srcId="{3A422FE6-1C8F-4E87-A248-6EEE7B76EAF9}" destId="{41169924-F0CF-4F84-86CA-4EFEA406B48F}" srcOrd="0" destOrd="0" presId="urn:microsoft.com/office/officeart/2005/8/layout/cycle6"/>
    <dgm:cxn modelId="{57270292-C134-49DE-B44A-A5CCDA85F153}" type="presOf" srcId="{19CD60B5-5845-4EC4-A7C5-8032BD0D1CDA}" destId="{E00737CA-78F5-48CF-814A-5B1B27E93C2A}" srcOrd="0" destOrd="0" presId="urn:microsoft.com/office/officeart/2005/8/layout/cycle6"/>
    <dgm:cxn modelId="{D9E2B4C4-F6D0-455B-BD22-4BC6D19F3F72}" srcId="{1046B0C9-8344-411F-A217-E04DAE658F0F}" destId="{BEBFDAF0-1392-465A-9613-4EA2A00EE188}" srcOrd="0" destOrd="0" parTransId="{430A4BAC-285C-49A8-BA75-284EE1EE3C17}" sibTransId="{220113C6-FF44-4E25-B7D3-9586E66E0D92}"/>
    <dgm:cxn modelId="{574E8352-D541-49E7-AB90-28B4B0B726B2}" type="presOf" srcId="{BEBFDAF0-1392-465A-9613-4EA2A00EE188}" destId="{DBF98069-DD6F-49E6-94F3-5BDB5DBFA559}" srcOrd="0" destOrd="0" presId="urn:microsoft.com/office/officeart/2005/8/layout/cycle6"/>
    <dgm:cxn modelId="{B9C69D8B-F7F1-4B37-B30F-2886F289D7EC}" srcId="{1046B0C9-8344-411F-A217-E04DAE658F0F}" destId="{13031517-C204-4BEC-9CB8-393597942A44}" srcOrd="2" destOrd="0" parTransId="{FDFE16D2-4709-40AE-A580-90F9D08A70F8}" sibTransId="{6686B397-7778-4BE4-987A-8CD11B642112}"/>
    <dgm:cxn modelId="{D32EB692-E500-4C92-A923-A709864D2A9E}" type="presOf" srcId="{673154B0-A6B3-40EC-957E-CD636BBD4F16}" destId="{21994381-F52D-4CA1-8FDC-374436D538A3}" srcOrd="0" destOrd="0" presId="urn:microsoft.com/office/officeart/2005/8/layout/cycle6"/>
    <dgm:cxn modelId="{3C7D6055-E8BD-4450-B2DF-7179E7646C4D}" type="presOf" srcId="{6686B397-7778-4BE4-987A-8CD11B642112}" destId="{D264FD5E-3DCC-4F8A-A990-EC6EE3D3668F}" srcOrd="0" destOrd="0" presId="urn:microsoft.com/office/officeart/2005/8/layout/cycle6"/>
    <dgm:cxn modelId="{EEE37C28-8067-4395-AFA1-DAD8CB22A0FE}" type="presParOf" srcId="{99753EB5-0AD8-4F19-A7DF-7FD1DBFF4A23}" destId="{DBF98069-DD6F-49E6-94F3-5BDB5DBFA559}" srcOrd="0" destOrd="0" presId="urn:microsoft.com/office/officeart/2005/8/layout/cycle6"/>
    <dgm:cxn modelId="{49499205-FA76-46E0-A4CC-EF509D8B1FEE}" type="presParOf" srcId="{99753EB5-0AD8-4F19-A7DF-7FD1DBFF4A23}" destId="{F68760B6-8DD7-4C6F-AC2B-DE29C806F5FD}" srcOrd="1" destOrd="0" presId="urn:microsoft.com/office/officeart/2005/8/layout/cycle6"/>
    <dgm:cxn modelId="{04D44FBE-0761-4673-9A1C-2E2F8EBD00D9}" type="presParOf" srcId="{99753EB5-0AD8-4F19-A7DF-7FD1DBFF4A23}" destId="{644EEC26-4C0C-4048-A475-56C7ADD56DD9}" srcOrd="2" destOrd="0" presId="urn:microsoft.com/office/officeart/2005/8/layout/cycle6"/>
    <dgm:cxn modelId="{9B6CDB91-44B7-4EA6-B297-3BF494ACF761}" type="presParOf" srcId="{99753EB5-0AD8-4F19-A7DF-7FD1DBFF4A23}" destId="{BA94A5E6-4CF1-468F-9EFE-519B4B99AD47}" srcOrd="3" destOrd="0" presId="urn:microsoft.com/office/officeart/2005/8/layout/cycle6"/>
    <dgm:cxn modelId="{0730645B-9EDC-4D7A-B951-CC8C43843D3B}" type="presParOf" srcId="{99753EB5-0AD8-4F19-A7DF-7FD1DBFF4A23}" destId="{AB3095E5-D74C-46E5-8AAA-6F4767EF67D4}" srcOrd="4" destOrd="0" presId="urn:microsoft.com/office/officeart/2005/8/layout/cycle6"/>
    <dgm:cxn modelId="{EB32FFF6-3A3B-4B3D-A785-C7A476042E2D}" type="presParOf" srcId="{99753EB5-0AD8-4F19-A7DF-7FD1DBFF4A23}" destId="{E00737CA-78F5-48CF-814A-5B1B27E93C2A}" srcOrd="5" destOrd="0" presId="urn:microsoft.com/office/officeart/2005/8/layout/cycle6"/>
    <dgm:cxn modelId="{66071CD8-41C5-4C4A-9032-31D853F4F957}" type="presParOf" srcId="{99753EB5-0AD8-4F19-A7DF-7FD1DBFF4A23}" destId="{7E256B9A-DE6C-45E1-A454-7ACEC4F5762A}" srcOrd="6" destOrd="0" presId="urn:microsoft.com/office/officeart/2005/8/layout/cycle6"/>
    <dgm:cxn modelId="{23BC48AB-88A0-4661-B831-8D1A74570F9F}" type="presParOf" srcId="{99753EB5-0AD8-4F19-A7DF-7FD1DBFF4A23}" destId="{6B2306F5-4415-4D0F-ABBE-BAD2B4196969}" srcOrd="7" destOrd="0" presId="urn:microsoft.com/office/officeart/2005/8/layout/cycle6"/>
    <dgm:cxn modelId="{6A3D9189-435E-437F-9E12-154F241490F1}" type="presParOf" srcId="{99753EB5-0AD8-4F19-A7DF-7FD1DBFF4A23}" destId="{D264FD5E-3DCC-4F8A-A990-EC6EE3D3668F}" srcOrd="8" destOrd="0" presId="urn:microsoft.com/office/officeart/2005/8/layout/cycle6"/>
    <dgm:cxn modelId="{33683F88-29F1-4880-B942-2D93360BD106}" type="presParOf" srcId="{99753EB5-0AD8-4F19-A7DF-7FD1DBFF4A23}" destId="{E1EA23DA-E336-4344-8764-7222580BC597}" srcOrd="9" destOrd="0" presId="urn:microsoft.com/office/officeart/2005/8/layout/cycle6"/>
    <dgm:cxn modelId="{D7B5E533-2FC9-4304-BDA0-0637D3B6D416}" type="presParOf" srcId="{99753EB5-0AD8-4F19-A7DF-7FD1DBFF4A23}" destId="{394B5ECC-B762-462A-BF3E-B20EFE3AABA5}" srcOrd="10" destOrd="0" presId="urn:microsoft.com/office/officeart/2005/8/layout/cycle6"/>
    <dgm:cxn modelId="{06C02ABF-B125-4962-B003-D853134F5DD1}" type="presParOf" srcId="{99753EB5-0AD8-4F19-A7DF-7FD1DBFF4A23}" destId="{D9ECB7A2-9AA7-40B9-9B3D-0CDA023FD23B}" srcOrd="11" destOrd="0" presId="urn:microsoft.com/office/officeart/2005/8/layout/cycle6"/>
    <dgm:cxn modelId="{303D1714-C709-4C07-A834-25A7CE398613}" type="presParOf" srcId="{99753EB5-0AD8-4F19-A7DF-7FD1DBFF4A23}" destId="{64C09504-A50A-4577-8C1B-20D92FB9EFF6}" srcOrd="12" destOrd="0" presId="urn:microsoft.com/office/officeart/2005/8/layout/cycle6"/>
    <dgm:cxn modelId="{BA5C932F-E6D4-4CEE-B6BE-9F112F28ECBC}" type="presParOf" srcId="{99753EB5-0AD8-4F19-A7DF-7FD1DBFF4A23}" destId="{9ABC6779-EA0E-4F55-968D-4B44F673ECA2}" srcOrd="13" destOrd="0" presId="urn:microsoft.com/office/officeart/2005/8/layout/cycle6"/>
    <dgm:cxn modelId="{DA21C458-AB6E-4DBE-BF69-2059538312C3}" type="presParOf" srcId="{99753EB5-0AD8-4F19-A7DF-7FD1DBFF4A23}" destId="{21994381-F52D-4CA1-8FDC-374436D538A3}" srcOrd="14" destOrd="0" presId="urn:microsoft.com/office/officeart/2005/8/layout/cycle6"/>
    <dgm:cxn modelId="{75B58DF7-2119-4420-9618-7D78A11EFDFF}" type="presParOf" srcId="{99753EB5-0AD8-4F19-A7DF-7FD1DBFF4A23}" destId="{5CF8BCA5-0EF8-4119-851A-3FED01671D46}" srcOrd="15" destOrd="0" presId="urn:microsoft.com/office/officeart/2005/8/layout/cycle6"/>
    <dgm:cxn modelId="{EB95E377-8A4F-4453-9FBD-BC5911782B23}" type="presParOf" srcId="{99753EB5-0AD8-4F19-A7DF-7FD1DBFF4A23}" destId="{72B8CF31-130D-4706-885B-220F07899671}" srcOrd="16" destOrd="0" presId="urn:microsoft.com/office/officeart/2005/8/layout/cycle6"/>
    <dgm:cxn modelId="{7CCBB73B-9745-4ED6-8BC3-2DD298437A2E}" type="presParOf" srcId="{99753EB5-0AD8-4F19-A7DF-7FD1DBFF4A23}" destId="{6C594A2B-88AA-4ECB-8BF0-46281255EA0F}" srcOrd="17" destOrd="0" presId="urn:microsoft.com/office/officeart/2005/8/layout/cycle6"/>
    <dgm:cxn modelId="{7C371F80-0A2D-4DA1-A316-9EB9F4834D55}" type="presParOf" srcId="{99753EB5-0AD8-4F19-A7DF-7FD1DBFF4A23}" destId="{41169924-F0CF-4F84-86CA-4EFEA406B48F}" srcOrd="18" destOrd="0" presId="urn:microsoft.com/office/officeart/2005/8/layout/cycle6"/>
    <dgm:cxn modelId="{9F879045-6023-4F57-9D19-1C5E469904BA}" type="presParOf" srcId="{99753EB5-0AD8-4F19-A7DF-7FD1DBFF4A23}" destId="{A86DFFD1-D46F-4732-B4F0-47878900ECF2}" srcOrd="19" destOrd="0" presId="urn:microsoft.com/office/officeart/2005/8/layout/cycle6"/>
    <dgm:cxn modelId="{4C6BFB15-CB8D-4708-9EA3-D6230D8B3BC2}" type="presParOf" srcId="{99753EB5-0AD8-4F19-A7DF-7FD1DBFF4A23}" destId="{A39D2D88-FB6E-484A-B066-D787BC63BB4C}"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98298-AF50-447A-921D-29FC0D9B23D2}">
      <dsp:nvSpPr>
        <dsp:cNvPr id="0" name=""/>
        <dsp:cNvSpPr/>
      </dsp:nvSpPr>
      <dsp:spPr>
        <a:xfrm rot="5397343">
          <a:off x="-361324" y="1401387"/>
          <a:ext cx="1601620"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55C2E8-FF5A-463A-B4A3-392F1B7C7F65}">
      <dsp:nvSpPr>
        <dsp:cNvPr id="0" name=""/>
        <dsp:cNvSpPr/>
      </dsp:nvSpPr>
      <dsp:spPr>
        <a:xfrm>
          <a:off x="0" y="374301"/>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Развивает познавательную активность.</a:t>
          </a:r>
          <a:endParaRPr lang="ru-RU" sz="1800" b="1" kern="1200" dirty="0">
            <a:solidFill>
              <a:schemeClr val="tx1"/>
            </a:solidFill>
            <a:latin typeface="Times New Roman" pitchFamily="18" charset="0"/>
            <a:cs typeface="Times New Roman" pitchFamily="18" charset="0"/>
          </a:endParaRPr>
        </a:p>
      </dsp:txBody>
      <dsp:txXfrm>
        <a:off x="38161" y="412462"/>
        <a:ext cx="2095204" cy="1226593"/>
      </dsp:txXfrm>
    </dsp:sp>
    <dsp:sp modelId="{BF3982D0-E4E8-4AED-A40B-60BC71025D97}">
      <dsp:nvSpPr>
        <dsp:cNvPr id="0" name=""/>
        <dsp:cNvSpPr/>
      </dsp:nvSpPr>
      <dsp:spPr>
        <a:xfrm rot="5400000">
          <a:off x="-369656" y="3021081"/>
          <a:ext cx="1619521"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08212-2086-4B23-8940-0920B494A05C}">
      <dsp:nvSpPr>
        <dsp:cNvPr id="0" name=""/>
        <dsp:cNvSpPr/>
      </dsp:nvSpPr>
      <dsp:spPr>
        <a:xfrm>
          <a:off x="1237" y="1985044"/>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0" kern="1200" baseline="0" dirty="0" smtClean="0">
              <a:solidFill>
                <a:schemeClr val="tx1">
                  <a:lumMod val="75000"/>
                </a:schemeClr>
              </a:solidFill>
              <a:latin typeface="Times New Roman" pitchFamily="18" charset="0"/>
              <a:cs typeface="Times New Roman" pitchFamily="18" charset="0"/>
            </a:rPr>
            <a:t>Развивает психические процессы.</a:t>
          </a:r>
        </a:p>
      </dsp:txBody>
      <dsp:txXfrm>
        <a:off x="39398" y="2023205"/>
        <a:ext cx="2095204" cy="1226593"/>
      </dsp:txXfrm>
    </dsp:sp>
    <dsp:sp modelId="{562AB649-DA7C-45DE-96FC-26CAB7A761BF}">
      <dsp:nvSpPr>
        <dsp:cNvPr id="0" name=""/>
        <dsp:cNvSpPr/>
      </dsp:nvSpPr>
      <dsp:spPr>
        <a:xfrm>
          <a:off x="444666" y="3835403"/>
          <a:ext cx="3048103"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7523FC-1C73-4EAF-8CB0-2894B1F98A76}">
      <dsp:nvSpPr>
        <dsp:cNvPr id="0" name=""/>
        <dsp:cNvSpPr/>
      </dsp:nvSpPr>
      <dsp:spPr>
        <a:xfrm>
          <a:off x="1237" y="3613689"/>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Влияет на эмоциональную сферу.</a:t>
          </a:r>
        </a:p>
      </dsp:txBody>
      <dsp:txXfrm>
        <a:off x="39398" y="3651850"/>
        <a:ext cx="2095204" cy="1226593"/>
      </dsp:txXfrm>
    </dsp:sp>
    <dsp:sp modelId="{C01D7820-95A2-4F16-8A03-18F28C0C1A92}">
      <dsp:nvSpPr>
        <dsp:cNvPr id="0" name=""/>
        <dsp:cNvSpPr/>
      </dsp:nvSpPr>
      <dsp:spPr>
        <a:xfrm rot="16083707">
          <a:off x="2646051" y="3007882"/>
          <a:ext cx="1646861"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AB196B-F476-4B0C-93E9-B785BA8A3DFF}">
      <dsp:nvSpPr>
        <dsp:cNvPr id="0" name=""/>
        <dsp:cNvSpPr/>
      </dsp:nvSpPr>
      <dsp:spPr>
        <a:xfrm>
          <a:off x="3058464" y="3613689"/>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Развивает творческие способности.</a:t>
          </a:r>
        </a:p>
      </dsp:txBody>
      <dsp:txXfrm>
        <a:off x="3096625" y="3651850"/>
        <a:ext cx="2095204" cy="1226593"/>
      </dsp:txXfrm>
    </dsp:sp>
    <dsp:sp modelId="{99E28FD8-9A86-4FCA-9E49-5AC28217CDF1}">
      <dsp:nvSpPr>
        <dsp:cNvPr id="0" name=""/>
        <dsp:cNvSpPr/>
      </dsp:nvSpPr>
      <dsp:spPr>
        <a:xfrm rot="16308469">
          <a:off x="2672876" y="1381518"/>
          <a:ext cx="1598481"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337E8B-CAD3-44FF-8214-7FD7AB8F3B02}">
      <dsp:nvSpPr>
        <dsp:cNvPr id="0" name=""/>
        <dsp:cNvSpPr/>
      </dsp:nvSpPr>
      <dsp:spPr>
        <a:xfrm>
          <a:off x="2833668" y="1958647"/>
          <a:ext cx="2509719"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Формирует трудовые навыки.</a:t>
          </a:r>
          <a:endParaRPr lang="ru-RU" sz="1800" b="1" kern="1200" dirty="0">
            <a:solidFill>
              <a:schemeClr val="tx1"/>
            </a:solidFill>
            <a:latin typeface="Times New Roman" pitchFamily="18" charset="0"/>
            <a:cs typeface="Times New Roman" pitchFamily="18" charset="0"/>
          </a:endParaRPr>
        </a:p>
      </dsp:txBody>
      <dsp:txXfrm>
        <a:off x="2871829" y="1996808"/>
        <a:ext cx="2433397" cy="1226593"/>
      </dsp:txXfrm>
    </dsp:sp>
    <dsp:sp modelId="{1F99E037-CD23-4416-8C1D-201EDE1F4625}">
      <dsp:nvSpPr>
        <dsp:cNvPr id="0" name=""/>
        <dsp:cNvSpPr/>
      </dsp:nvSpPr>
      <dsp:spPr>
        <a:xfrm>
          <a:off x="3501893" y="578113"/>
          <a:ext cx="3187762"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41828-0B1D-4D75-8249-65140E2B1301}">
      <dsp:nvSpPr>
        <dsp:cNvPr id="0" name=""/>
        <dsp:cNvSpPr/>
      </dsp:nvSpPr>
      <dsp:spPr>
        <a:xfrm>
          <a:off x="3058464" y="356399"/>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Развивает реальные представления</a:t>
          </a:r>
          <a:endParaRPr lang="ru-RU" sz="1800" b="1" kern="1200" dirty="0">
            <a:solidFill>
              <a:schemeClr val="tx1"/>
            </a:solidFill>
            <a:latin typeface="Times New Roman" pitchFamily="18" charset="0"/>
            <a:cs typeface="Times New Roman" pitchFamily="18" charset="0"/>
          </a:endParaRPr>
        </a:p>
      </dsp:txBody>
      <dsp:txXfrm>
        <a:off x="3096625" y="394560"/>
        <a:ext cx="2095204" cy="1226593"/>
      </dsp:txXfrm>
    </dsp:sp>
    <dsp:sp modelId="{B115A597-FB26-4D4E-8BAF-59AA868E0179}">
      <dsp:nvSpPr>
        <dsp:cNvPr id="0" name=""/>
        <dsp:cNvSpPr/>
      </dsp:nvSpPr>
      <dsp:spPr>
        <a:xfrm rot="5400000">
          <a:off x="5885045" y="1392436"/>
          <a:ext cx="1619521"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32858-EB11-40D0-BC8C-EE833D057B5A}">
      <dsp:nvSpPr>
        <dsp:cNvPr id="0" name=""/>
        <dsp:cNvSpPr/>
      </dsp:nvSpPr>
      <dsp:spPr>
        <a:xfrm>
          <a:off x="6115691" y="356399"/>
          <a:ext cx="2452022"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Способствует формированию интегративных качеств.</a:t>
          </a:r>
          <a:endParaRPr lang="ru-RU" sz="1800" b="1" kern="1200" dirty="0">
            <a:solidFill>
              <a:schemeClr val="tx1"/>
            </a:solidFill>
            <a:latin typeface="Times New Roman" pitchFamily="18" charset="0"/>
            <a:cs typeface="Times New Roman" pitchFamily="18" charset="0"/>
          </a:endParaRPr>
        </a:p>
      </dsp:txBody>
      <dsp:txXfrm>
        <a:off x="6153852" y="394560"/>
        <a:ext cx="2375700" cy="1226593"/>
      </dsp:txXfrm>
    </dsp:sp>
    <dsp:sp modelId="{75B0EDF3-D2ED-4F7B-9F2B-A8A4D28EAB19}">
      <dsp:nvSpPr>
        <dsp:cNvPr id="0" name=""/>
        <dsp:cNvSpPr/>
      </dsp:nvSpPr>
      <dsp:spPr>
        <a:xfrm rot="5400000">
          <a:off x="5885045" y="3021081"/>
          <a:ext cx="1619521" cy="1954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E088F-DBA0-4E34-B7DC-541E7C9D1019}">
      <dsp:nvSpPr>
        <dsp:cNvPr id="0" name=""/>
        <dsp:cNvSpPr/>
      </dsp:nvSpPr>
      <dsp:spPr>
        <a:xfrm>
          <a:off x="6255939" y="1985044"/>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Интеграция образовательных областей.</a:t>
          </a:r>
          <a:endParaRPr lang="ru-RU" sz="1800" b="1" kern="1200" dirty="0">
            <a:solidFill>
              <a:schemeClr val="tx1"/>
            </a:solidFill>
            <a:latin typeface="Times New Roman" pitchFamily="18" charset="0"/>
            <a:cs typeface="Times New Roman" pitchFamily="18" charset="0"/>
          </a:endParaRPr>
        </a:p>
      </dsp:txBody>
      <dsp:txXfrm>
        <a:off x="6294100" y="2023205"/>
        <a:ext cx="2095204" cy="1226593"/>
      </dsp:txXfrm>
    </dsp:sp>
    <dsp:sp modelId="{8543F230-FEED-4B55-813F-D03382B9EDA2}">
      <dsp:nvSpPr>
        <dsp:cNvPr id="0" name=""/>
        <dsp:cNvSpPr/>
      </dsp:nvSpPr>
      <dsp:spPr>
        <a:xfrm>
          <a:off x="6255939" y="3613689"/>
          <a:ext cx="2171526" cy="13029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smtClean="0">
              <a:solidFill>
                <a:schemeClr val="tx1"/>
              </a:solidFill>
              <a:latin typeface="Times New Roman" pitchFamily="18" charset="0"/>
              <a:cs typeface="Times New Roman" pitchFamily="18" charset="0"/>
            </a:rPr>
            <a:t>Накопление фонда умственных приемов и операций</a:t>
          </a:r>
          <a:endParaRPr lang="ru-RU" sz="1800" kern="1200"/>
        </a:p>
      </dsp:txBody>
      <dsp:txXfrm>
        <a:off x="6294100" y="3651850"/>
        <a:ext cx="2095204" cy="1226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98069-DD6F-49E6-94F3-5BDB5DBFA559}">
      <dsp:nvSpPr>
        <dsp:cNvPr id="0" name=""/>
        <dsp:cNvSpPr/>
      </dsp:nvSpPr>
      <dsp:spPr>
        <a:xfrm>
          <a:off x="3202835" y="2074"/>
          <a:ext cx="1944220"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Родительское собрание</a:t>
          </a:r>
          <a:endParaRPr lang="ru-RU" sz="1600" b="1" kern="1200" dirty="0">
            <a:solidFill>
              <a:schemeClr val="tx1"/>
            </a:solidFill>
          </a:endParaRPr>
        </a:p>
      </dsp:txBody>
      <dsp:txXfrm>
        <a:off x="3237943" y="37182"/>
        <a:ext cx="1874004" cy="648968"/>
      </dsp:txXfrm>
    </dsp:sp>
    <dsp:sp modelId="{644EEC26-4C0C-4048-A475-56C7ADD56DD9}">
      <dsp:nvSpPr>
        <dsp:cNvPr id="0" name=""/>
        <dsp:cNvSpPr/>
      </dsp:nvSpPr>
      <dsp:spPr>
        <a:xfrm>
          <a:off x="2122857" y="361666"/>
          <a:ext cx="4104175" cy="4104175"/>
        </a:xfrm>
        <a:custGeom>
          <a:avLst/>
          <a:gdLst/>
          <a:ahLst/>
          <a:cxnLst/>
          <a:rect l="0" t="0" r="0" b="0"/>
          <a:pathLst>
            <a:path>
              <a:moveTo>
                <a:pt x="3026943" y="246341"/>
              </a:moveTo>
              <a:arcTo wR="2052087" hR="2052087" stAng="17901778" swAng="51250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94A5E6-4CF1-468F-9EFE-519B4B99AD47}">
      <dsp:nvSpPr>
        <dsp:cNvPr id="0" name=""/>
        <dsp:cNvSpPr/>
      </dsp:nvSpPr>
      <dsp:spPr>
        <a:xfrm>
          <a:off x="4539403" y="774706"/>
          <a:ext cx="2479858"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Анкетирование</a:t>
          </a:r>
          <a:endParaRPr lang="ru-RU" sz="1600" b="1" kern="1200" dirty="0">
            <a:solidFill>
              <a:schemeClr val="tx1"/>
            </a:solidFill>
          </a:endParaRPr>
        </a:p>
      </dsp:txBody>
      <dsp:txXfrm>
        <a:off x="4574511" y="809814"/>
        <a:ext cx="2409642" cy="648968"/>
      </dsp:txXfrm>
    </dsp:sp>
    <dsp:sp modelId="{E00737CA-78F5-48CF-814A-5B1B27E93C2A}">
      <dsp:nvSpPr>
        <dsp:cNvPr id="0" name=""/>
        <dsp:cNvSpPr/>
      </dsp:nvSpPr>
      <dsp:spPr>
        <a:xfrm>
          <a:off x="2126031" y="367968"/>
          <a:ext cx="4104175" cy="4104175"/>
        </a:xfrm>
        <a:custGeom>
          <a:avLst/>
          <a:gdLst/>
          <a:ahLst/>
          <a:cxnLst/>
          <a:rect l="0" t="0" r="0" b="0"/>
          <a:pathLst>
            <a:path>
              <a:moveTo>
                <a:pt x="3887125" y="1133555"/>
              </a:moveTo>
              <a:arcTo wR="2052087" hR="2052087" stAng="20004579" swAng="141348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256B9A-DE6C-45E1-A454-7ACEC4F5762A}">
      <dsp:nvSpPr>
        <dsp:cNvPr id="0" name=""/>
        <dsp:cNvSpPr/>
      </dsp:nvSpPr>
      <dsp:spPr>
        <a:xfrm>
          <a:off x="5079708" y="2320035"/>
          <a:ext cx="2265850"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Консультации</a:t>
          </a:r>
          <a:endParaRPr lang="ru-RU" sz="1600" b="1" kern="1200" dirty="0">
            <a:solidFill>
              <a:schemeClr val="tx1"/>
            </a:solidFill>
          </a:endParaRPr>
        </a:p>
      </dsp:txBody>
      <dsp:txXfrm>
        <a:off x="5114816" y="2355143"/>
        <a:ext cx="2195634" cy="648968"/>
      </dsp:txXfrm>
    </dsp:sp>
    <dsp:sp modelId="{D264FD5E-3DCC-4F8A-A990-EC6EE3D3668F}">
      <dsp:nvSpPr>
        <dsp:cNvPr id="0" name=""/>
        <dsp:cNvSpPr/>
      </dsp:nvSpPr>
      <dsp:spPr>
        <a:xfrm>
          <a:off x="2142321" y="312425"/>
          <a:ext cx="4104175" cy="4104175"/>
        </a:xfrm>
        <a:custGeom>
          <a:avLst/>
          <a:gdLst/>
          <a:ahLst/>
          <a:cxnLst/>
          <a:rect l="0" t="0" r="0" b="0"/>
          <a:pathLst>
            <a:path>
              <a:moveTo>
                <a:pt x="3987919" y="2732984"/>
              </a:moveTo>
              <a:arcTo wR="2052087" hR="2052087" stAng="1162709" swAng="1081428"/>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EA23DA-E336-4344-8764-7222580BC597}">
      <dsp:nvSpPr>
        <dsp:cNvPr id="0" name=""/>
        <dsp:cNvSpPr/>
      </dsp:nvSpPr>
      <dsp:spPr>
        <a:xfrm>
          <a:off x="4464492" y="3616169"/>
          <a:ext cx="2039330"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Рекомендации</a:t>
          </a:r>
          <a:endParaRPr lang="ru-RU" sz="1600" b="1" kern="1200" dirty="0">
            <a:solidFill>
              <a:schemeClr val="tx1"/>
            </a:solidFill>
          </a:endParaRPr>
        </a:p>
      </dsp:txBody>
      <dsp:txXfrm>
        <a:off x="4499600" y="3651277"/>
        <a:ext cx="1969114" cy="648968"/>
      </dsp:txXfrm>
    </dsp:sp>
    <dsp:sp modelId="{D9ECB7A2-9AA7-40B9-9B3D-0CDA023FD23B}">
      <dsp:nvSpPr>
        <dsp:cNvPr id="0" name=""/>
        <dsp:cNvSpPr/>
      </dsp:nvSpPr>
      <dsp:spPr>
        <a:xfrm>
          <a:off x="2063493" y="368707"/>
          <a:ext cx="4104175" cy="4104175"/>
        </a:xfrm>
        <a:custGeom>
          <a:avLst/>
          <a:gdLst/>
          <a:ahLst/>
          <a:cxnLst/>
          <a:rect l="0" t="0" r="0" b="0"/>
          <a:pathLst>
            <a:path>
              <a:moveTo>
                <a:pt x="2776885" y="3971913"/>
              </a:moveTo>
              <a:arcTo wR="2052087" hR="2052087" stAng="4159009" swAng="248193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C09504-A50A-4577-8C1B-20D92FB9EFF6}">
      <dsp:nvSpPr>
        <dsp:cNvPr id="0" name=""/>
        <dsp:cNvSpPr/>
      </dsp:nvSpPr>
      <dsp:spPr>
        <a:xfrm>
          <a:off x="1800199" y="3616180"/>
          <a:ext cx="2000394"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Памятки</a:t>
          </a:r>
          <a:endParaRPr lang="ru-RU" sz="1600" b="1" kern="1200" dirty="0">
            <a:solidFill>
              <a:schemeClr val="tx1"/>
            </a:solidFill>
          </a:endParaRPr>
        </a:p>
      </dsp:txBody>
      <dsp:txXfrm>
        <a:off x="1835307" y="3651288"/>
        <a:ext cx="1930178" cy="648968"/>
      </dsp:txXfrm>
    </dsp:sp>
    <dsp:sp modelId="{21994381-F52D-4CA1-8FDC-374436D538A3}">
      <dsp:nvSpPr>
        <dsp:cNvPr id="0" name=""/>
        <dsp:cNvSpPr/>
      </dsp:nvSpPr>
      <dsp:spPr>
        <a:xfrm>
          <a:off x="2145703" y="446284"/>
          <a:ext cx="4104175" cy="4104175"/>
        </a:xfrm>
        <a:custGeom>
          <a:avLst/>
          <a:gdLst/>
          <a:ahLst/>
          <a:cxnLst/>
          <a:rect l="0" t="0" r="0" b="0"/>
          <a:pathLst>
            <a:path>
              <a:moveTo>
                <a:pt x="327731" y="3164589"/>
              </a:moveTo>
              <a:arcTo wR="2052087" hR="2052087" stAng="8830268" swAng="104226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F8BCA5-0EF8-4119-851A-3FED01671D46}">
      <dsp:nvSpPr>
        <dsp:cNvPr id="0" name=""/>
        <dsp:cNvSpPr/>
      </dsp:nvSpPr>
      <dsp:spPr>
        <a:xfrm>
          <a:off x="648072" y="2320030"/>
          <a:ext cx="2979857"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Мультимедийные обучающие презентации</a:t>
          </a:r>
          <a:endParaRPr lang="ru-RU" sz="1600" b="1" kern="1200" dirty="0">
            <a:solidFill>
              <a:schemeClr val="tx1"/>
            </a:solidFill>
          </a:endParaRPr>
        </a:p>
      </dsp:txBody>
      <dsp:txXfrm>
        <a:off x="683180" y="2355138"/>
        <a:ext cx="2909641" cy="648968"/>
      </dsp:txXfrm>
    </dsp:sp>
    <dsp:sp modelId="{6C594A2B-88AA-4ECB-8BF0-46281255EA0F}">
      <dsp:nvSpPr>
        <dsp:cNvPr id="0" name=""/>
        <dsp:cNvSpPr/>
      </dsp:nvSpPr>
      <dsp:spPr>
        <a:xfrm>
          <a:off x="2112805" y="470861"/>
          <a:ext cx="4104175" cy="4104175"/>
        </a:xfrm>
        <a:custGeom>
          <a:avLst/>
          <a:gdLst/>
          <a:ahLst/>
          <a:cxnLst/>
          <a:rect l="0" t="0" r="0" b="0"/>
          <a:pathLst>
            <a:path>
              <a:moveTo>
                <a:pt x="10895" y="1840904"/>
              </a:moveTo>
              <a:arcTo wR="2052087" hR="2052087" stAng="11154411" swAng="1373655"/>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169924-F0CF-4F84-86CA-4EFEA406B48F}">
      <dsp:nvSpPr>
        <dsp:cNvPr id="0" name=""/>
        <dsp:cNvSpPr/>
      </dsp:nvSpPr>
      <dsp:spPr>
        <a:xfrm>
          <a:off x="1080114" y="807856"/>
          <a:ext cx="3034736" cy="719184"/>
        </a:xfrm>
        <a:prstGeom prst="roundRect">
          <a:avLst/>
        </a:prstGeom>
        <a:solidFill>
          <a:srgbClr val="F9FD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Привлечение родителей к участию в проектной деятельности</a:t>
          </a:r>
          <a:endParaRPr lang="ru-RU" sz="1400" b="1" kern="1200" dirty="0">
            <a:solidFill>
              <a:schemeClr val="tx1"/>
            </a:solidFill>
          </a:endParaRPr>
        </a:p>
      </dsp:txBody>
      <dsp:txXfrm>
        <a:off x="1115222" y="842964"/>
        <a:ext cx="2964520" cy="648968"/>
      </dsp:txXfrm>
    </dsp:sp>
    <dsp:sp modelId="{A39D2D88-FB6E-484A-B066-D787BC63BB4C}">
      <dsp:nvSpPr>
        <dsp:cNvPr id="0" name=""/>
        <dsp:cNvSpPr/>
      </dsp:nvSpPr>
      <dsp:spPr>
        <a:xfrm>
          <a:off x="2355732" y="215486"/>
          <a:ext cx="4104175" cy="4104175"/>
        </a:xfrm>
        <a:custGeom>
          <a:avLst/>
          <a:gdLst/>
          <a:ahLst/>
          <a:cxnLst/>
          <a:rect l="0" t="0" r="0" b="0"/>
          <a:pathLst>
            <a:path>
              <a:moveTo>
                <a:pt x="611983" y="590183"/>
              </a:moveTo>
              <a:arcTo wR="2052087" hR="2052087" stAng="13525823" swAng="51145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DA53FAF-7BDC-41BD-A726-FEB8DDF9704A}" type="datetimeFigureOut">
              <a:rPr lang="ru-RU" smtClean="0"/>
              <a:t>10.03.2016</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A6E3D90-A55E-48D0-9895-CFFD8F46AFAF}"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A53FAF-7BDC-41BD-A726-FEB8DDF9704A}" type="datetimeFigureOut">
              <a:rPr lang="ru-RU" smtClean="0"/>
              <a:t>10.03.2016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A53FAF-7BDC-41BD-A726-FEB8DDF9704A}" type="datetimeFigureOut">
              <a:rPr lang="ru-RU" smtClean="0"/>
              <a:t>10.03.2016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380BC1F-E72F-4EF7-8767-3D3F9B56ABF2}"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A16DAA7-33B2-49C8-8E4F-2616E70D1A01}" type="slidenum">
              <a:rPr lang="ru-RU"/>
              <a:pPr>
                <a:defRPr/>
              </a:pPr>
              <a:t>‹#›</a:t>
            </a:fld>
            <a:endParaRPr lang="ru-RU"/>
          </a:p>
        </p:txBody>
      </p:sp>
    </p:spTree>
    <p:extLst>
      <p:ext uri="{BB962C8B-B14F-4D97-AF65-F5344CB8AC3E}">
        <p14:creationId xmlns:p14="http://schemas.microsoft.com/office/powerpoint/2010/main" val="295816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4A9CCC-1DC0-4B60-93C5-1E1DCF97752B}"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452B62F-EEC3-4167-A12B-80542510F7D8}" type="slidenum">
              <a:rPr lang="ru-RU"/>
              <a:pPr>
                <a:defRPr/>
              </a:pPr>
              <a:t>‹#›</a:t>
            </a:fld>
            <a:endParaRPr lang="ru-RU"/>
          </a:p>
        </p:txBody>
      </p:sp>
    </p:spTree>
    <p:extLst>
      <p:ext uri="{BB962C8B-B14F-4D97-AF65-F5344CB8AC3E}">
        <p14:creationId xmlns:p14="http://schemas.microsoft.com/office/powerpoint/2010/main" val="83652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438F52D-BC9D-4840-85A6-D746344B6977}"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44C3F27-BBDA-4453-B49E-FAA3B92ABE8A}" type="slidenum">
              <a:rPr lang="ru-RU"/>
              <a:pPr>
                <a:defRPr/>
              </a:pPr>
              <a:t>‹#›</a:t>
            </a:fld>
            <a:endParaRPr lang="ru-RU"/>
          </a:p>
        </p:txBody>
      </p:sp>
    </p:spTree>
    <p:extLst>
      <p:ext uri="{BB962C8B-B14F-4D97-AF65-F5344CB8AC3E}">
        <p14:creationId xmlns:p14="http://schemas.microsoft.com/office/powerpoint/2010/main" val="1061760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AE96F2-E6AB-42FC-8E72-93E839E98AA1}" type="datetimeFigureOut">
              <a:rPr lang="ru-RU"/>
              <a:pPr>
                <a:defRPr/>
              </a:pPr>
              <a:t>10.03.2016</a:t>
            </a:fld>
            <a:endParaRPr lang="ru-R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DFDF1D9-7369-4425-B2B1-9221068B1466}" type="slidenum">
              <a:rPr lang="ru-RU"/>
              <a:pPr>
                <a:defRPr/>
              </a:pPr>
              <a:t>‹#›</a:t>
            </a:fld>
            <a:endParaRPr lang="ru-RU"/>
          </a:p>
        </p:txBody>
      </p:sp>
    </p:spTree>
    <p:extLst>
      <p:ext uri="{BB962C8B-B14F-4D97-AF65-F5344CB8AC3E}">
        <p14:creationId xmlns:p14="http://schemas.microsoft.com/office/powerpoint/2010/main" val="6878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60D349B-9244-43BD-B57D-67528D5BB857}" type="datetimeFigureOut">
              <a:rPr lang="ru-RU"/>
              <a:pPr>
                <a:defRPr/>
              </a:pPr>
              <a:t>10.03.2016</a:t>
            </a:fld>
            <a:endParaRPr lang="ru-R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D9DD73E-F1A4-4C72-B37F-D879C5BA187C}" type="slidenum">
              <a:rPr lang="ru-RU"/>
              <a:pPr>
                <a:defRPr/>
              </a:pPr>
              <a:t>‹#›</a:t>
            </a:fld>
            <a:endParaRPr lang="ru-RU"/>
          </a:p>
        </p:txBody>
      </p:sp>
    </p:spTree>
    <p:extLst>
      <p:ext uri="{BB962C8B-B14F-4D97-AF65-F5344CB8AC3E}">
        <p14:creationId xmlns:p14="http://schemas.microsoft.com/office/powerpoint/2010/main" val="404599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BF97DB-739F-4DFD-852D-1987332BBB0B}" type="datetimeFigureOut">
              <a:rPr lang="ru-RU"/>
              <a:pPr>
                <a:defRPr/>
              </a:pPr>
              <a:t>10.03.2016</a:t>
            </a:fld>
            <a:endParaRPr lang="ru-R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769629B-2F03-4195-BA6E-3978784BFCBB}" type="slidenum">
              <a:rPr lang="ru-RU"/>
              <a:pPr>
                <a:defRPr/>
              </a:pPr>
              <a:t>‹#›</a:t>
            </a:fld>
            <a:endParaRPr lang="ru-RU"/>
          </a:p>
        </p:txBody>
      </p:sp>
    </p:spTree>
    <p:extLst>
      <p:ext uri="{BB962C8B-B14F-4D97-AF65-F5344CB8AC3E}">
        <p14:creationId xmlns:p14="http://schemas.microsoft.com/office/powerpoint/2010/main" val="1107888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DC73B2-E3BF-41E9-8640-C9AA6A26C350}" type="datetimeFigureOut">
              <a:rPr lang="ru-RU"/>
              <a:pPr>
                <a:defRPr/>
              </a:pPr>
              <a:t>10.03.2016</a:t>
            </a:fld>
            <a:endParaRPr lang="ru-R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F6F95B5-B52A-4C4C-BEEA-F7A5086CA87E}" type="slidenum">
              <a:rPr lang="ru-RU"/>
              <a:pPr>
                <a:defRPr/>
              </a:pPr>
              <a:t>‹#›</a:t>
            </a:fld>
            <a:endParaRPr lang="ru-RU"/>
          </a:p>
        </p:txBody>
      </p:sp>
    </p:spTree>
    <p:extLst>
      <p:ext uri="{BB962C8B-B14F-4D97-AF65-F5344CB8AC3E}">
        <p14:creationId xmlns:p14="http://schemas.microsoft.com/office/powerpoint/2010/main" val="2838845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AA6ECC2-CE44-4E68-98BD-086B8C117D87}" type="datetimeFigureOut">
              <a:rPr lang="ru-RU"/>
              <a:pPr>
                <a:defRPr/>
              </a:pPr>
              <a:t>10.03.2016</a:t>
            </a:fld>
            <a:endParaRPr lang="ru-R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DBB2F0-DC78-4C10-B463-187561D3D6A1}" type="slidenum">
              <a:rPr lang="ru-RU"/>
              <a:pPr>
                <a:defRPr/>
              </a:pPr>
              <a:t>‹#›</a:t>
            </a:fld>
            <a:endParaRPr lang="ru-RU"/>
          </a:p>
        </p:txBody>
      </p:sp>
    </p:spTree>
    <p:extLst>
      <p:ext uri="{BB962C8B-B14F-4D97-AF65-F5344CB8AC3E}">
        <p14:creationId xmlns:p14="http://schemas.microsoft.com/office/powerpoint/2010/main" val="294967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A53FAF-7BDC-41BD-A726-FEB8DDF9704A}" type="datetimeFigureOut">
              <a:rPr lang="ru-RU" smtClean="0"/>
              <a:t>10.03.2016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ru-RU" noProof="0" smtClean="0"/>
              <a:t>Вставка рисунка</a:t>
            </a:r>
            <a:endParaRPr lang="en-US" noProof="0"/>
          </a:p>
        </p:txBody>
      </p:sp>
      <p:sp>
        <p:nvSpPr>
          <p:cNvPr id="14" name="Date Placeholder 4"/>
          <p:cNvSpPr>
            <a:spLocks noGrp="1"/>
          </p:cNvSpPr>
          <p:nvPr>
            <p:ph type="dt" sz="half" idx="15"/>
          </p:nvPr>
        </p:nvSpPr>
        <p:spPr/>
        <p:txBody>
          <a:bodyPr/>
          <a:lstStyle>
            <a:lvl1pPr fontAlgn="base">
              <a:spcBef>
                <a:spcPct val="0"/>
              </a:spcBef>
              <a:spcAft>
                <a:spcPct val="0"/>
              </a:spcAft>
              <a:defRPr>
                <a:latin typeface="Arial" charset="0"/>
              </a:defRPr>
            </a:lvl1pPr>
          </a:lstStyle>
          <a:p>
            <a:pPr>
              <a:defRPr/>
            </a:pPr>
            <a:fld id="{333AF870-83E7-47A1-8BA2-000F0D70FEB0}" type="datetimeFigureOut">
              <a:rPr lang="ru-RU"/>
              <a:pPr>
                <a:defRPr/>
              </a:pPr>
              <a:t>10.03.2016</a:t>
            </a:fld>
            <a:endParaRPr lang="ru-RU"/>
          </a:p>
        </p:txBody>
      </p:sp>
      <p:sp>
        <p:nvSpPr>
          <p:cNvPr id="15" name="Footer Placeholder 5"/>
          <p:cNvSpPr>
            <a:spLocks noGrp="1"/>
          </p:cNvSpPr>
          <p:nvPr>
            <p:ph type="ftr" sz="quarter" idx="16"/>
          </p:nvPr>
        </p:nvSpPr>
        <p:spPr/>
        <p:txBody>
          <a:bodyPr/>
          <a:lstStyle>
            <a:lvl1pPr fontAlgn="base">
              <a:spcBef>
                <a:spcPct val="0"/>
              </a:spcBef>
              <a:spcAft>
                <a:spcPct val="0"/>
              </a:spcAft>
              <a:defRPr>
                <a:latin typeface="Arial" charset="0"/>
              </a:defRPr>
            </a:lvl1pPr>
          </a:lstStyle>
          <a:p>
            <a:pPr>
              <a:defRPr/>
            </a:pPr>
            <a:endParaRPr lang="ru-RU"/>
          </a:p>
        </p:txBody>
      </p:sp>
      <p:sp>
        <p:nvSpPr>
          <p:cNvPr id="16" name="Slide Number Placeholder 6"/>
          <p:cNvSpPr>
            <a:spLocks noGrp="1"/>
          </p:cNvSpPr>
          <p:nvPr>
            <p:ph type="sldNum" sz="quarter" idx="17"/>
          </p:nvPr>
        </p:nvSpPr>
        <p:spPr/>
        <p:txBody>
          <a:bodyPr/>
          <a:lstStyle>
            <a:lvl1pPr fontAlgn="base">
              <a:spcBef>
                <a:spcPct val="0"/>
              </a:spcBef>
              <a:spcAft>
                <a:spcPct val="0"/>
              </a:spcAft>
              <a:defRPr>
                <a:latin typeface="Arial" charset="0"/>
              </a:defRPr>
            </a:lvl1pPr>
          </a:lstStyle>
          <a:p>
            <a:pPr>
              <a:defRPr/>
            </a:pPr>
            <a:fld id="{37C7E08F-BF97-437D-A5EC-895BA2FB826C}" type="slidenum">
              <a:rPr lang="ru-RU"/>
              <a:pPr>
                <a:defRPr/>
              </a:pPr>
              <a:t>‹#›</a:t>
            </a:fld>
            <a:endParaRPr lang="ru-RU"/>
          </a:p>
        </p:txBody>
      </p:sp>
    </p:spTree>
    <p:extLst>
      <p:ext uri="{BB962C8B-B14F-4D97-AF65-F5344CB8AC3E}">
        <p14:creationId xmlns:p14="http://schemas.microsoft.com/office/powerpoint/2010/main" val="3567793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43F4FB-0CAC-4FF0-8CB4-00F645BB0BC9}"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ED5B8D9-132D-4DF3-A564-A4278380B4FC}" type="slidenum">
              <a:rPr lang="ru-RU"/>
              <a:pPr>
                <a:defRPr/>
              </a:pPr>
              <a:t>‹#›</a:t>
            </a:fld>
            <a:endParaRPr lang="ru-RU"/>
          </a:p>
        </p:txBody>
      </p:sp>
    </p:spTree>
    <p:extLst>
      <p:ext uri="{BB962C8B-B14F-4D97-AF65-F5344CB8AC3E}">
        <p14:creationId xmlns:p14="http://schemas.microsoft.com/office/powerpoint/2010/main" val="292179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BA8219-1EB4-4000-A583-A6182A7B4209}"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EACC2C7-7EC7-4546-8C69-14892F540EF4}" type="slidenum">
              <a:rPr lang="ru-RU"/>
              <a:pPr>
                <a:defRPr/>
              </a:pPr>
              <a:t>‹#›</a:t>
            </a:fld>
            <a:endParaRPr lang="ru-RU"/>
          </a:p>
        </p:txBody>
      </p:sp>
    </p:spTree>
    <p:extLst>
      <p:ext uri="{BB962C8B-B14F-4D97-AF65-F5344CB8AC3E}">
        <p14:creationId xmlns:p14="http://schemas.microsoft.com/office/powerpoint/2010/main" val="36585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380BC1F-E72F-4EF7-8767-3D3F9B56ABF2}"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A16DAA7-33B2-49C8-8E4F-2616E70D1A01}" type="slidenum">
              <a:rPr lang="ru-RU"/>
              <a:pPr>
                <a:defRPr/>
              </a:pPr>
              <a:t>‹#›</a:t>
            </a:fld>
            <a:endParaRPr lang="ru-RU"/>
          </a:p>
        </p:txBody>
      </p:sp>
    </p:spTree>
    <p:extLst>
      <p:ext uri="{BB962C8B-B14F-4D97-AF65-F5344CB8AC3E}">
        <p14:creationId xmlns:p14="http://schemas.microsoft.com/office/powerpoint/2010/main" val="169330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4A9CCC-1DC0-4B60-93C5-1E1DCF97752B}"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452B62F-EEC3-4167-A12B-80542510F7D8}" type="slidenum">
              <a:rPr lang="ru-RU"/>
              <a:pPr>
                <a:defRPr/>
              </a:pPr>
              <a:t>‹#›</a:t>
            </a:fld>
            <a:endParaRPr lang="ru-RU"/>
          </a:p>
        </p:txBody>
      </p:sp>
    </p:spTree>
    <p:extLst>
      <p:ext uri="{BB962C8B-B14F-4D97-AF65-F5344CB8AC3E}">
        <p14:creationId xmlns:p14="http://schemas.microsoft.com/office/powerpoint/2010/main" val="1499036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438F52D-BC9D-4840-85A6-D746344B6977}"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44C3F27-BBDA-4453-B49E-FAA3B92ABE8A}" type="slidenum">
              <a:rPr lang="ru-RU"/>
              <a:pPr>
                <a:defRPr/>
              </a:pPr>
              <a:t>‹#›</a:t>
            </a:fld>
            <a:endParaRPr lang="ru-RU"/>
          </a:p>
        </p:txBody>
      </p:sp>
    </p:spTree>
    <p:extLst>
      <p:ext uri="{BB962C8B-B14F-4D97-AF65-F5344CB8AC3E}">
        <p14:creationId xmlns:p14="http://schemas.microsoft.com/office/powerpoint/2010/main" val="435552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AE96F2-E6AB-42FC-8E72-93E839E98AA1}" type="datetimeFigureOut">
              <a:rPr lang="ru-RU"/>
              <a:pPr>
                <a:defRPr/>
              </a:pPr>
              <a:t>10.03.2016</a:t>
            </a:fld>
            <a:endParaRPr lang="ru-R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DFDF1D9-7369-4425-B2B1-9221068B1466}" type="slidenum">
              <a:rPr lang="ru-RU"/>
              <a:pPr>
                <a:defRPr/>
              </a:pPr>
              <a:t>‹#›</a:t>
            </a:fld>
            <a:endParaRPr lang="ru-RU"/>
          </a:p>
        </p:txBody>
      </p:sp>
    </p:spTree>
    <p:extLst>
      <p:ext uri="{BB962C8B-B14F-4D97-AF65-F5344CB8AC3E}">
        <p14:creationId xmlns:p14="http://schemas.microsoft.com/office/powerpoint/2010/main" val="1887329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60D349B-9244-43BD-B57D-67528D5BB857}" type="datetimeFigureOut">
              <a:rPr lang="ru-RU"/>
              <a:pPr>
                <a:defRPr/>
              </a:pPr>
              <a:t>10.03.2016</a:t>
            </a:fld>
            <a:endParaRPr lang="ru-R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D9DD73E-F1A4-4C72-B37F-D879C5BA187C}" type="slidenum">
              <a:rPr lang="ru-RU"/>
              <a:pPr>
                <a:defRPr/>
              </a:pPr>
              <a:t>‹#›</a:t>
            </a:fld>
            <a:endParaRPr lang="ru-RU"/>
          </a:p>
        </p:txBody>
      </p:sp>
    </p:spTree>
    <p:extLst>
      <p:ext uri="{BB962C8B-B14F-4D97-AF65-F5344CB8AC3E}">
        <p14:creationId xmlns:p14="http://schemas.microsoft.com/office/powerpoint/2010/main" val="2053745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BF97DB-739F-4DFD-852D-1987332BBB0B}" type="datetimeFigureOut">
              <a:rPr lang="ru-RU"/>
              <a:pPr>
                <a:defRPr/>
              </a:pPr>
              <a:t>10.03.2016</a:t>
            </a:fld>
            <a:endParaRPr lang="ru-R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769629B-2F03-4195-BA6E-3978784BFCBB}" type="slidenum">
              <a:rPr lang="ru-RU"/>
              <a:pPr>
                <a:defRPr/>
              </a:pPr>
              <a:t>‹#›</a:t>
            </a:fld>
            <a:endParaRPr lang="ru-RU"/>
          </a:p>
        </p:txBody>
      </p:sp>
    </p:spTree>
    <p:extLst>
      <p:ext uri="{BB962C8B-B14F-4D97-AF65-F5344CB8AC3E}">
        <p14:creationId xmlns:p14="http://schemas.microsoft.com/office/powerpoint/2010/main" val="1119077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DC73B2-E3BF-41E9-8640-C9AA6A26C350}" type="datetimeFigureOut">
              <a:rPr lang="ru-RU"/>
              <a:pPr>
                <a:defRPr/>
              </a:pPr>
              <a:t>10.03.2016</a:t>
            </a:fld>
            <a:endParaRPr lang="ru-R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F6F95B5-B52A-4C4C-BEEA-F7A5086CA87E}" type="slidenum">
              <a:rPr lang="ru-RU"/>
              <a:pPr>
                <a:defRPr/>
              </a:pPr>
              <a:t>‹#›</a:t>
            </a:fld>
            <a:endParaRPr lang="ru-RU"/>
          </a:p>
        </p:txBody>
      </p:sp>
    </p:spTree>
    <p:extLst>
      <p:ext uri="{BB962C8B-B14F-4D97-AF65-F5344CB8AC3E}">
        <p14:creationId xmlns:p14="http://schemas.microsoft.com/office/powerpoint/2010/main" val="345595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A53FAF-7BDC-41BD-A726-FEB8DDF9704A}" type="datetimeFigureOut">
              <a:rPr lang="ru-RU" smtClean="0"/>
              <a:t>10.03.2016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AA6ECC2-CE44-4E68-98BD-086B8C117D87}" type="datetimeFigureOut">
              <a:rPr lang="ru-RU"/>
              <a:pPr>
                <a:defRPr/>
              </a:pPr>
              <a:t>10.03.2016</a:t>
            </a:fld>
            <a:endParaRPr lang="ru-R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DBB2F0-DC78-4C10-B463-187561D3D6A1}" type="slidenum">
              <a:rPr lang="ru-RU"/>
              <a:pPr>
                <a:defRPr/>
              </a:pPr>
              <a:t>‹#›</a:t>
            </a:fld>
            <a:endParaRPr lang="ru-RU"/>
          </a:p>
        </p:txBody>
      </p:sp>
    </p:spTree>
    <p:extLst>
      <p:ext uri="{BB962C8B-B14F-4D97-AF65-F5344CB8AC3E}">
        <p14:creationId xmlns:p14="http://schemas.microsoft.com/office/powerpoint/2010/main" val="307530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ru-RU" noProof="0" smtClean="0"/>
              <a:t>Вставка рисунка</a:t>
            </a:r>
            <a:endParaRPr lang="en-US" noProof="0"/>
          </a:p>
        </p:txBody>
      </p:sp>
      <p:sp>
        <p:nvSpPr>
          <p:cNvPr id="14" name="Date Placeholder 4"/>
          <p:cNvSpPr>
            <a:spLocks noGrp="1"/>
          </p:cNvSpPr>
          <p:nvPr>
            <p:ph type="dt" sz="half" idx="15"/>
          </p:nvPr>
        </p:nvSpPr>
        <p:spPr/>
        <p:txBody>
          <a:bodyPr/>
          <a:lstStyle>
            <a:lvl1pPr fontAlgn="base">
              <a:spcBef>
                <a:spcPct val="0"/>
              </a:spcBef>
              <a:spcAft>
                <a:spcPct val="0"/>
              </a:spcAft>
              <a:defRPr>
                <a:latin typeface="Arial" charset="0"/>
              </a:defRPr>
            </a:lvl1pPr>
          </a:lstStyle>
          <a:p>
            <a:pPr>
              <a:defRPr/>
            </a:pPr>
            <a:fld id="{333AF870-83E7-47A1-8BA2-000F0D70FEB0}" type="datetimeFigureOut">
              <a:rPr lang="ru-RU"/>
              <a:pPr>
                <a:defRPr/>
              </a:pPr>
              <a:t>10.03.2016</a:t>
            </a:fld>
            <a:endParaRPr lang="ru-RU"/>
          </a:p>
        </p:txBody>
      </p:sp>
      <p:sp>
        <p:nvSpPr>
          <p:cNvPr id="15" name="Footer Placeholder 5"/>
          <p:cNvSpPr>
            <a:spLocks noGrp="1"/>
          </p:cNvSpPr>
          <p:nvPr>
            <p:ph type="ftr" sz="quarter" idx="16"/>
          </p:nvPr>
        </p:nvSpPr>
        <p:spPr/>
        <p:txBody>
          <a:bodyPr/>
          <a:lstStyle>
            <a:lvl1pPr fontAlgn="base">
              <a:spcBef>
                <a:spcPct val="0"/>
              </a:spcBef>
              <a:spcAft>
                <a:spcPct val="0"/>
              </a:spcAft>
              <a:defRPr>
                <a:latin typeface="Arial" charset="0"/>
              </a:defRPr>
            </a:lvl1pPr>
          </a:lstStyle>
          <a:p>
            <a:pPr>
              <a:defRPr/>
            </a:pPr>
            <a:endParaRPr lang="ru-RU"/>
          </a:p>
        </p:txBody>
      </p:sp>
      <p:sp>
        <p:nvSpPr>
          <p:cNvPr id="16" name="Slide Number Placeholder 6"/>
          <p:cNvSpPr>
            <a:spLocks noGrp="1"/>
          </p:cNvSpPr>
          <p:nvPr>
            <p:ph type="sldNum" sz="quarter" idx="17"/>
          </p:nvPr>
        </p:nvSpPr>
        <p:spPr/>
        <p:txBody>
          <a:bodyPr/>
          <a:lstStyle>
            <a:lvl1pPr fontAlgn="base">
              <a:spcBef>
                <a:spcPct val="0"/>
              </a:spcBef>
              <a:spcAft>
                <a:spcPct val="0"/>
              </a:spcAft>
              <a:defRPr>
                <a:latin typeface="Arial" charset="0"/>
              </a:defRPr>
            </a:lvl1pPr>
          </a:lstStyle>
          <a:p>
            <a:pPr>
              <a:defRPr/>
            </a:pPr>
            <a:fld id="{37C7E08F-BF97-437D-A5EC-895BA2FB826C}" type="slidenum">
              <a:rPr lang="ru-RU"/>
              <a:pPr>
                <a:defRPr/>
              </a:pPr>
              <a:t>‹#›</a:t>
            </a:fld>
            <a:endParaRPr lang="ru-RU"/>
          </a:p>
        </p:txBody>
      </p:sp>
    </p:spTree>
    <p:extLst>
      <p:ext uri="{BB962C8B-B14F-4D97-AF65-F5344CB8AC3E}">
        <p14:creationId xmlns:p14="http://schemas.microsoft.com/office/powerpoint/2010/main" val="11860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43F4FB-0CAC-4FF0-8CB4-00F645BB0BC9}"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ED5B8D9-132D-4DF3-A564-A4278380B4FC}" type="slidenum">
              <a:rPr lang="ru-RU"/>
              <a:pPr>
                <a:defRPr/>
              </a:pPr>
              <a:t>‹#›</a:t>
            </a:fld>
            <a:endParaRPr lang="ru-RU"/>
          </a:p>
        </p:txBody>
      </p:sp>
    </p:spTree>
    <p:extLst>
      <p:ext uri="{BB962C8B-B14F-4D97-AF65-F5344CB8AC3E}">
        <p14:creationId xmlns:p14="http://schemas.microsoft.com/office/powerpoint/2010/main" val="1592256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BA8219-1EB4-4000-A583-A6182A7B4209}" type="datetimeFigureOut">
              <a:rPr lang="ru-RU"/>
              <a:pPr>
                <a:defRPr/>
              </a:pPr>
              <a:t>10.03.2016</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EACC2C7-7EC7-4546-8C69-14892F540EF4}" type="slidenum">
              <a:rPr lang="ru-RU"/>
              <a:pPr>
                <a:defRPr/>
              </a:pPr>
              <a:t>‹#›</a:t>
            </a:fld>
            <a:endParaRPr lang="ru-RU"/>
          </a:p>
        </p:txBody>
      </p:sp>
    </p:spTree>
    <p:extLst>
      <p:ext uri="{BB962C8B-B14F-4D97-AF65-F5344CB8AC3E}">
        <p14:creationId xmlns:p14="http://schemas.microsoft.com/office/powerpoint/2010/main" val="22599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DA53FAF-7BDC-41BD-A726-FEB8DDF9704A}" type="datetimeFigureOut">
              <a:rPr lang="ru-RU" smtClean="0"/>
              <a:t>10.03.2016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6E3D90-A55E-48D0-9895-CFFD8F46AFAF}"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A53FAF-7BDC-41BD-A726-FEB8DDF9704A}" type="datetimeFigureOut">
              <a:rPr lang="ru-RU" smtClean="0"/>
              <a:t>10.03.2016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DA53FAF-7BDC-41BD-A726-FEB8DDF9704A}" type="datetimeFigureOut">
              <a:rPr lang="ru-RU" smtClean="0"/>
              <a:t>10.03.2016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53FAF-7BDC-41BD-A726-FEB8DDF9704A}" type="datetimeFigureOut">
              <a:rPr lang="ru-RU" smtClean="0"/>
              <a:t>10.03.2016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A53FAF-7BDC-41BD-A726-FEB8DDF9704A}" type="datetimeFigureOut">
              <a:rPr lang="ru-RU" smtClean="0"/>
              <a:t>10.03.2016</a:t>
            </a:fld>
            <a:endParaRPr lang="ru-RU"/>
          </a:p>
        </p:txBody>
      </p:sp>
      <p:sp>
        <p:nvSpPr>
          <p:cNvPr id="7" name="Slide Number Placeholder 6"/>
          <p:cNvSpPr>
            <a:spLocks noGrp="1"/>
          </p:cNvSpPr>
          <p:nvPr>
            <p:ph type="sldNum" sz="quarter" idx="12"/>
          </p:nvPr>
        </p:nvSpPr>
        <p:spPr/>
        <p:txBody>
          <a:bodyPr/>
          <a:lstStyle/>
          <a:p>
            <a:fld id="{4A6E3D90-A55E-48D0-9895-CFFD8F46AFAF}"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A53FAF-7BDC-41BD-A726-FEB8DDF9704A}" type="datetimeFigureOut">
              <a:rPr lang="ru-RU" smtClean="0"/>
              <a:t>10.03.2016</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4A6E3D90-A55E-48D0-9895-CFFD8F46AFA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A53FAF-7BDC-41BD-A726-FEB8DDF9704A}" type="datetimeFigureOut">
              <a:rPr lang="ru-RU" smtClean="0"/>
              <a:t>10.03.2016</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A6E3D90-A55E-48D0-9895-CFFD8F46AFA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3074" name="Group 134"/>
          <p:cNvGrpSpPr>
            <a:grpSpLocks/>
          </p:cNvGrpSpPr>
          <p:nvPr/>
        </p:nvGrpSpPr>
        <p:grpSpPr bwMode="auto">
          <a:xfrm>
            <a:off x="0" y="0"/>
            <a:ext cx="9251950" cy="6858000"/>
            <a:chOff x="-9" y="-16"/>
            <a:chExt cx="9252346" cy="6858038"/>
          </a:xfrm>
        </p:grpSpPr>
        <p:grpSp>
          <p:nvGrpSpPr>
            <p:cNvPr id="3080" name="Group 638"/>
            <p:cNvGrpSpPr>
              <a:grpSpLocks/>
            </p:cNvGrpSpPr>
            <p:nvPr/>
          </p:nvGrpSpPr>
          <p:grpSpPr bwMode="auto">
            <a:xfrm>
              <a:off x="8528" y="419213"/>
              <a:ext cx="9073251" cy="5913938"/>
              <a:chOff x="8528" y="419213"/>
              <a:chExt cx="9073251" cy="5913938"/>
            </a:xfrm>
          </p:grpSpPr>
          <p:grpSp>
            <p:nvGrpSpPr>
              <p:cNvPr id="7"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8"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9"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endParaRPr>
                </a:p>
              </p:txBody>
            </p:sp>
          </p:grpSp>
          <p:grpSp>
            <p:nvGrpSpPr>
              <p:cNvPr id="10"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endParaRPr>
                </a:p>
              </p:txBody>
            </p:sp>
          </p:grpSp>
          <p:grpSp>
            <p:nvGrpSpPr>
              <p:cNvPr id="11"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12"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grpSp>
          <p:nvGrpSpPr>
            <p:cNvPr id="3081" name="Group 669"/>
            <p:cNvGrpSpPr>
              <a:grpSpLocks/>
            </p:cNvGrpSpPr>
            <p:nvPr/>
          </p:nvGrpSpPr>
          <p:grpSpPr bwMode="auto">
            <a:xfrm>
              <a:off x="-9" y="242195"/>
              <a:ext cx="9144001" cy="6615827"/>
              <a:chOff x="-9" y="242195"/>
              <a:chExt cx="9144001" cy="6615827"/>
            </a:xfrm>
          </p:grpSpPr>
          <p:grpSp>
            <p:nvGrpSpPr>
              <p:cNvPr id="14"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endParaRPr>
                </a:p>
              </p:txBody>
            </p:sp>
          </p:grpSp>
          <p:grpSp>
            <p:nvGrpSpPr>
              <p:cNvPr id="15"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a:solidFill>
                    <a:prstClr val="black"/>
                  </a:solidFill>
                </a:endParaRPr>
              </a:p>
            </p:txBody>
          </p:sp>
          <p:grpSp>
            <p:nvGrpSpPr>
              <p:cNvPr id="16"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a:solidFill>
                      <a:prstClr val="black"/>
                    </a:solidFill>
                  </a:endParaRPr>
                </a:p>
              </p:txBody>
            </p:sp>
          </p:grpSp>
          <p:grpSp>
            <p:nvGrpSpPr>
              <p:cNvPr id="17"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a:defRPr/>
                  </a:pPr>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a:defRPr/>
                  </a:pPr>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endParaRPr>
                </a:p>
              </p:txBody>
            </p:sp>
          </p:grpSp>
          <p:grpSp>
            <p:nvGrpSpPr>
              <p:cNvPr id="18"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a:defRPr/>
                  </a:pPr>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a:defRPr/>
                  </a:pPr>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a:defRPr/>
                  </a:pPr>
                  <a:endParaRPr lang="en-US">
                    <a:solidFill>
                      <a:prstClr val="black"/>
                    </a:solidFill>
                  </a:endParaRPr>
                </a:p>
              </p:txBody>
            </p:sp>
          </p:grpSp>
          <p:grpSp>
            <p:nvGrpSpPr>
              <p:cNvPr id="19"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a:defRPr/>
                  </a:pPr>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a:defRPr/>
                  </a:pPr>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endParaRPr>
                </a:p>
              </p:txBody>
            </p:sp>
          </p:grpSp>
          <p:grpSp>
            <p:nvGrpSpPr>
              <p:cNvPr id="20"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a:defRPr/>
                  </a:pPr>
                  <a:endParaRPr lang="en-US">
                    <a:solidFill>
                      <a:prstClr val="black"/>
                    </a:solidFill>
                  </a:endParaRPr>
                </a:p>
              </p:txBody>
            </p:sp>
          </p:grpSp>
          <p:grpSp>
            <p:nvGrpSpPr>
              <p:cNvPr id="21"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a:defRPr/>
                  </a:pPr>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a:defRPr/>
                  </a:pPr>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a:defRPr/>
                  </a:pPr>
                  <a:endParaRPr lang="en-US">
                    <a:solidFill>
                      <a:prstClr val="black"/>
                    </a:solidFill>
                  </a:endParaRPr>
                </a:p>
              </p:txBody>
            </p:sp>
          </p:grpSp>
        </p:grpSp>
        <p:grpSp>
          <p:nvGrpSpPr>
            <p:cNvPr id="3082" name="Group 715"/>
            <p:cNvGrpSpPr>
              <a:grpSpLocks/>
            </p:cNvGrpSpPr>
            <p:nvPr/>
          </p:nvGrpSpPr>
          <p:grpSpPr bwMode="auto">
            <a:xfrm>
              <a:off x="2" y="-16"/>
              <a:ext cx="9252335" cy="6787414"/>
              <a:chOff x="2" y="-16"/>
              <a:chExt cx="9252335" cy="6787414"/>
            </a:xfrm>
          </p:grpSpPr>
          <p:grpSp>
            <p:nvGrpSpPr>
              <p:cNvPr id="23"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endParaRPr>
                </a:p>
              </p:txBody>
            </p:sp>
          </p:grpSp>
          <p:grpSp>
            <p:nvGrpSpPr>
              <p:cNvPr id="24"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a:solidFill>
                      <a:prstClr val="black"/>
                    </a:solidFill>
                  </a:endParaRPr>
                </a:p>
              </p:txBody>
            </p:sp>
          </p:grpSp>
          <p:grpSp>
            <p:nvGrpSpPr>
              <p:cNvPr id="25"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a:solidFill>
                      <a:prstClr val="black"/>
                    </a:solidFill>
                  </a:endParaRPr>
                </a:p>
              </p:txBody>
            </p:sp>
          </p:grpSp>
          <p:grpSp>
            <p:nvGrpSpPr>
              <p:cNvPr id="26"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endParaRPr>
                </a:p>
              </p:txBody>
            </p:sp>
          </p:grpSp>
          <p:grpSp>
            <p:nvGrpSpPr>
              <p:cNvPr id="27"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a:defRPr/>
                  </a:pPr>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a:defRPr/>
                  </a:pPr>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nvGrpSpPr>
              <p:cNvPr id="28"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a:defRPr/>
                  </a:pPr>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a:defRPr/>
                  </a:pPr>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a:defRPr/>
                  </a:pPr>
                  <a:endParaRPr lang="en-US">
                    <a:solidFill>
                      <a:prstClr val="black"/>
                    </a:solidFill>
                  </a:endParaRPr>
                </a:p>
              </p:txBody>
            </p:sp>
          </p:grpSp>
          <p:grpSp>
            <p:nvGrpSpPr>
              <p:cNvPr id="29"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a:defRPr/>
                  </a:pPr>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a:defRPr/>
                  </a:pPr>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nvGrpSpPr>
              <p:cNvPr id="30"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grpSp>
      <p:sp>
        <p:nvSpPr>
          <p:cNvPr id="3075"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3076"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prstClr val="black">
                    <a:lumMod val="75000"/>
                    <a:lumOff val="25000"/>
                  </a:prstClr>
                </a:solidFill>
                <a:latin typeface="Verdana"/>
              </a:defRPr>
            </a:lvl1pPr>
          </a:lstStyle>
          <a:p>
            <a:pPr>
              <a:defRPr/>
            </a:pPr>
            <a:fld id="{EC1FB162-B4ED-4975-BA97-0C266481B4EB}" type="datetimeFigureOut">
              <a:rPr lang="ru-RU"/>
              <a:pPr>
                <a:defRPr/>
              </a:pPr>
              <a:t>10.03.2016</a:t>
            </a:fld>
            <a:endParaRPr lang="ru-RU"/>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prstClr val="black">
                    <a:lumMod val="75000"/>
                    <a:lumOff val="25000"/>
                  </a:prstClr>
                </a:solidFill>
                <a:latin typeface="Verdana"/>
              </a:defRPr>
            </a:lvl1pPr>
          </a:lstStyle>
          <a:p>
            <a:pPr>
              <a:defRPr/>
            </a:pPr>
            <a:endParaRPr lang="ru-RU"/>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prstClr val="black">
                    <a:lumMod val="75000"/>
                    <a:lumOff val="25000"/>
                  </a:prstClr>
                </a:solidFill>
                <a:latin typeface="Verdana"/>
              </a:defRPr>
            </a:lvl1pPr>
          </a:lstStyle>
          <a:p>
            <a:pPr>
              <a:defRPr/>
            </a:pPr>
            <a:fld id="{32D8EA8B-CC8A-4E8F-A37D-93ED7A8B90C6}" type="slidenum">
              <a:rPr lang="ru-RU"/>
              <a:pPr>
                <a:defRPr/>
              </a:pPr>
              <a:t>‹#›</a:t>
            </a:fld>
            <a:endParaRPr lang="ru-RU"/>
          </a:p>
        </p:txBody>
      </p:sp>
    </p:spTree>
    <p:extLst>
      <p:ext uri="{BB962C8B-B14F-4D97-AF65-F5344CB8AC3E}">
        <p14:creationId xmlns:p14="http://schemas.microsoft.com/office/powerpoint/2010/main" val="1605240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3074" name="Group 134"/>
          <p:cNvGrpSpPr>
            <a:grpSpLocks/>
          </p:cNvGrpSpPr>
          <p:nvPr/>
        </p:nvGrpSpPr>
        <p:grpSpPr bwMode="auto">
          <a:xfrm>
            <a:off x="0" y="0"/>
            <a:ext cx="9251950" cy="6858000"/>
            <a:chOff x="-9" y="-16"/>
            <a:chExt cx="9252346" cy="6858038"/>
          </a:xfrm>
        </p:grpSpPr>
        <p:grpSp>
          <p:nvGrpSpPr>
            <p:cNvPr id="3080" name="Group 638"/>
            <p:cNvGrpSpPr>
              <a:grpSpLocks/>
            </p:cNvGrpSpPr>
            <p:nvPr/>
          </p:nvGrpSpPr>
          <p:grpSpPr bwMode="auto">
            <a:xfrm>
              <a:off x="8528" y="419213"/>
              <a:ext cx="9073251" cy="5913938"/>
              <a:chOff x="8528" y="419213"/>
              <a:chExt cx="9073251" cy="5913938"/>
            </a:xfrm>
          </p:grpSpPr>
          <p:grpSp>
            <p:nvGrpSpPr>
              <p:cNvPr id="7"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8"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9"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endParaRPr>
                </a:p>
              </p:txBody>
            </p:sp>
          </p:grpSp>
          <p:grpSp>
            <p:nvGrpSpPr>
              <p:cNvPr id="10"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endParaRPr>
                </a:p>
              </p:txBody>
            </p:sp>
          </p:grpSp>
          <p:grpSp>
            <p:nvGrpSpPr>
              <p:cNvPr id="11"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nvGrpSpPr>
              <p:cNvPr id="12"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endParaRPr>
                </a:p>
              </p:txBody>
            </p:sp>
          </p:grpSp>
        </p:grpSp>
        <p:grpSp>
          <p:nvGrpSpPr>
            <p:cNvPr id="3081" name="Group 669"/>
            <p:cNvGrpSpPr>
              <a:grpSpLocks/>
            </p:cNvGrpSpPr>
            <p:nvPr/>
          </p:nvGrpSpPr>
          <p:grpSpPr bwMode="auto">
            <a:xfrm>
              <a:off x="-9" y="242195"/>
              <a:ext cx="9144001" cy="6615827"/>
              <a:chOff x="-9" y="242195"/>
              <a:chExt cx="9144001" cy="6615827"/>
            </a:xfrm>
          </p:grpSpPr>
          <p:grpSp>
            <p:nvGrpSpPr>
              <p:cNvPr id="14"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endParaRPr>
                </a:p>
              </p:txBody>
            </p:sp>
          </p:grpSp>
          <p:grpSp>
            <p:nvGrpSpPr>
              <p:cNvPr id="15"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a:solidFill>
                    <a:prstClr val="black"/>
                  </a:solidFill>
                </a:endParaRPr>
              </a:p>
            </p:txBody>
          </p:sp>
          <p:grpSp>
            <p:nvGrpSpPr>
              <p:cNvPr id="16"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a:solidFill>
                      <a:prstClr val="black"/>
                    </a:solidFill>
                  </a:endParaRPr>
                </a:p>
              </p:txBody>
            </p:sp>
          </p:grpSp>
          <p:grpSp>
            <p:nvGrpSpPr>
              <p:cNvPr id="17"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a:defRPr/>
                  </a:pPr>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a:defRPr/>
                  </a:pPr>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endParaRPr>
                </a:p>
              </p:txBody>
            </p:sp>
          </p:grpSp>
          <p:grpSp>
            <p:nvGrpSpPr>
              <p:cNvPr id="18"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a:defRPr/>
                  </a:pPr>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a:defRPr/>
                  </a:pPr>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a:defRPr/>
                  </a:pPr>
                  <a:endParaRPr lang="en-US">
                    <a:solidFill>
                      <a:prstClr val="black"/>
                    </a:solidFill>
                  </a:endParaRPr>
                </a:p>
              </p:txBody>
            </p:sp>
          </p:grpSp>
          <p:grpSp>
            <p:nvGrpSpPr>
              <p:cNvPr id="19"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a:defRPr/>
                  </a:pPr>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a:defRPr/>
                  </a:pPr>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endParaRPr>
                </a:p>
              </p:txBody>
            </p:sp>
          </p:grpSp>
          <p:grpSp>
            <p:nvGrpSpPr>
              <p:cNvPr id="20"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a:defRPr/>
                  </a:pPr>
                  <a:endParaRPr lang="en-US">
                    <a:solidFill>
                      <a:prstClr val="black"/>
                    </a:solidFill>
                  </a:endParaRPr>
                </a:p>
              </p:txBody>
            </p:sp>
          </p:grpSp>
          <p:grpSp>
            <p:nvGrpSpPr>
              <p:cNvPr id="21"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a:defRPr/>
                  </a:pPr>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a:defRPr/>
                  </a:pPr>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a:defRPr/>
                  </a:pPr>
                  <a:endParaRPr lang="en-US">
                    <a:solidFill>
                      <a:prstClr val="black"/>
                    </a:solidFill>
                  </a:endParaRPr>
                </a:p>
              </p:txBody>
            </p:sp>
          </p:grpSp>
        </p:grpSp>
        <p:grpSp>
          <p:nvGrpSpPr>
            <p:cNvPr id="3082" name="Group 715"/>
            <p:cNvGrpSpPr>
              <a:grpSpLocks/>
            </p:cNvGrpSpPr>
            <p:nvPr/>
          </p:nvGrpSpPr>
          <p:grpSpPr bwMode="auto">
            <a:xfrm>
              <a:off x="2" y="-16"/>
              <a:ext cx="9252335" cy="6787414"/>
              <a:chOff x="2" y="-16"/>
              <a:chExt cx="9252335" cy="6787414"/>
            </a:xfrm>
          </p:grpSpPr>
          <p:grpSp>
            <p:nvGrpSpPr>
              <p:cNvPr id="23"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endParaRPr>
                </a:p>
              </p:txBody>
            </p:sp>
          </p:grpSp>
          <p:grpSp>
            <p:nvGrpSpPr>
              <p:cNvPr id="24"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a:solidFill>
                      <a:prstClr val="black"/>
                    </a:solidFill>
                  </a:endParaRPr>
                </a:p>
              </p:txBody>
            </p:sp>
          </p:grpSp>
          <p:grpSp>
            <p:nvGrpSpPr>
              <p:cNvPr id="25"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a:solidFill>
                      <a:prstClr val="black"/>
                    </a:solidFill>
                  </a:endParaRPr>
                </a:p>
              </p:txBody>
            </p:sp>
          </p:grpSp>
          <p:grpSp>
            <p:nvGrpSpPr>
              <p:cNvPr id="26"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endParaRPr>
                </a:p>
              </p:txBody>
            </p:sp>
          </p:grpSp>
          <p:grpSp>
            <p:nvGrpSpPr>
              <p:cNvPr id="27"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a:defRPr/>
                  </a:pPr>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a:defRPr/>
                  </a:pPr>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nvGrpSpPr>
              <p:cNvPr id="28"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a:defRPr/>
                  </a:pPr>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a:defRPr/>
                  </a:pPr>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a:defRPr/>
                  </a:pPr>
                  <a:endParaRPr lang="en-US">
                    <a:solidFill>
                      <a:prstClr val="black"/>
                    </a:solidFill>
                  </a:endParaRPr>
                </a:p>
              </p:txBody>
            </p:sp>
          </p:grpSp>
          <p:grpSp>
            <p:nvGrpSpPr>
              <p:cNvPr id="29"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a:defRPr/>
                  </a:pPr>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a:defRPr/>
                  </a:pPr>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nvGrpSpPr>
              <p:cNvPr id="30"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endParaRPr>
                </a:p>
              </p:txBody>
            </p:sp>
          </p:grpSp>
        </p:grpSp>
      </p:grpSp>
      <p:sp>
        <p:nvSpPr>
          <p:cNvPr id="3075"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3076"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prstClr val="black">
                    <a:lumMod val="75000"/>
                    <a:lumOff val="25000"/>
                  </a:prstClr>
                </a:solidFill>
                <a:latin typeface="Verdana"/>
              </a:defRPr>
            </a:lvl1pPr>
          </a:lstStyle>
          <a:p>
            <a:pPr>
              <a:defRPr/>
            </a:pPr>
            <a:fld id="{EC1FB162-B4ED-4975-BA97-0C266481B4EB}" type="datetimeFigureOut">
              <a:rPr lang="ru-RU"/>
              <a:pPr>
                <a:defRPr/>
              </a:pPr>
              <a:t>10.03.2016</a:t>
            </a:fld>
            <a:endParaRPr lang="ru-RU"/>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prstClr val="black">
                    <a:lumMod val="75000"/>
                    <a:lumOff val="25000"/>
                  </a:prstClr>
                </a:solidFill>
                <a:latin typeface="Verdana"/>
              </a:defRPr>
            </a:lvl1pPr>
          </a:lstStyle>
          <a:p>
            <a:pPr>
              <a:defRPr/>
            </a:pPr>
            <a:endParaRPr lang="ru-RU"/>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prstClr val="black">
                    <a:lumMod val="75000"/>
                    <a:lumOff val="25000"/>
                  </a:prstClr>
                </a:solidFill>
                <a:latin typeface="Verdana"/>
              </a:defRPr>
            </a:lvl1pPr>
          </a:lstStyle>
          <a:p>
            <a:pPr>
              <a:defRPr/>
            </a:pPr>
            <a:fld id="{32D8EA8B-CC8A-4E8F-A37D-93ED7A8B90C6}" type="slidenum">
              <a:rPr lang="ru-RU"/>
              <a:pPr>
                <a:defRPr/>
              </a:pPr>
              <a:t>‹#›</a:t>
            </a:fld>
            <a:endParaRPr lang="ru-RU"/>
          </a:p>
        </p:txBody>
      </p:sp>
    </p:spTree>
    <p:extLst>
      <p:ext uri="{BB962C8B-B14F-4D97-AF65-F5344CB8AC3E}">
        <p14:creationId xmlns:p14="http://schemas.microsoft.com/office/powerpoint/2010/main" val="38413967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9.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46.emf"/><Relationship Id="rId4" Type="http://schemas.openxmlformats.org/officeDocument/2006/relationships/oleObject" Target="../embeddings/_____Microsoft_Excel_97-20031.xls"/></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8024" y="2564904"/>
            <a:ext cx="3177579" cy="1938992"/>
          </a:xfrm>
          <a:prstGeom prst="rect">
            <a:avLst/>
          </a:prstGeom>
        </p:spPr>
        <p:txBody>
          <a:bodyPr wrap="square">
            <a:spAutoFit/>
          </a:bodyPr>
          <a:lstStyle/>
          <a:p>
            <a:pPr lvl="0" algn="ctr" fontAlgn="base">
              <a:spcBef>
                <a:spcPct val="0"/>
              </a:spcBef>
              <a:spcAft>
                <a:spcPct val="0"/>
              </a:spcAft>
            </a:pPr>
            <a:r>
              <a:rPr lang="ru-RU" altLang="ru-RU" sz="2000" b="1" dirty="0">
                <a:solidFill>
                  <a:srgbClr val="FF0000"/>
                </a:solidFill>
                <a:latin typeface="Arial" pitchFamily="34" charset="0"/>
              </a:rPr>
              <a:t>Развитие личности ребёнка </a:t>
            </a:r>
            <a:r>
              <a:rPr lang="ru-RU" altLang="ru-RU" sz="2000" b="1" dirty="0" smtClean="0">
                <a:solidFill>
                  <a:srgbClr val="FF0000"/>
                </a:solidFill>
                <a:latin typeface="Arial" pitchFamily="34" charset="0"/>
              </a:rPr>
              <a:t>– дошкольника через </a:t>
            </a:r>
            <a:r>
              <a:rPr lang="ru-RU" altLang="ru-RU" sz="2000" b="1" dirty="0">
                <a:solidFill>
                  <a:srgbClr val="FF0000"/>
                </a:solidFill>
                <a:latin typeface="Arial" pitchFamily="34" charset="0"/>
              </a:rPr>
              <a:t>использование </a:t>
            </a:r>
            <a:r>
              <a:rPr lang="ru-RU" altLang="ru-RU" sz="2000" b="1" dirty="0" smtClean="0">
                <a:solidFill>
                  <a:srgbClr val="FF0000"/>
                </a:solidFill>
                <a:latin typeface="Arial" pitchFamily="34" charset="0"/>
              </a:rPr>
              <a:t>технологии исследовательской деятельности.</a:t>
            </a:r>
            <a:endParaRPr lang="ru-RU" altLang="ru-RU" sz="2000" b="1" dirty="0">
              <a:solidFill>
                <a:srgbClr val="FF0000"/>
              </a:solidFill>
              <a:latin typeface="Arial" pitchFamily="34" charset="0"/>
            </a:endParaRPr>
          </a:p>
        </p:txBody>
      </p:sp>
      <p:pic>
        <p:nvPicPr>
          <p:cNvPr id="6" name="Picture 6" descr="D:\ФОТО\фото сотрудников\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2474541" cy="315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9357" y="5125631"/>
            <a:ext cx="4350229" cy="1665071"/>
          </a:xfrm>
          <a:prstGeom prst="rect">
            <a:avLst/>
          </a:prstGeom>
        </p:spPr>
        <p:txBody>
          <a:bodyPr wrap="square">
            <a:spAutoFit/>
          </a:bodyPr>
          <a:lstStyle/>
          <a:p>
            <a:pPr lvl="0" algn="ctr">
              <a:spcBef>
                <a:spcPct val="20000"/>
              </a:spcBef>
              <a:spcAft>
                <a:spcPts val="300"/>
              </a:spcAft>
              <a:buClr>
                <a:srgbClr val="F14124">
                  <a:lumMod val="75000"/>
                </a:srgbClr>
              </a:buClr>
              <a:buSzPct val="130000"/>
              <a:defRPr/>
            </a:pPr>
            <a:r>
              <a:rPr lang="ru-RU" b="1" dirty="0">
                <a:solidFill>
                  <a:srgbClr val="FF0000"/>
                </a:solidFill>
                <a:latin typeface="Times New Roman" pitchFamily="18" charset="0"/>
                <a:cs typeface="Times New Roman" pitchFamily="18" charset="0"/>
              </a:rPr>
              <a:t>Воспитатель высшей  квалификационной категории </a:t>
            </a:r>
          </a:p>
          <a:p>
            <a:pPr lvl="0" algn="ctr">
              <a:spcBef>
                <a:spcPct val="20000"/>
              </a:spcBef>
              <a:spcAft>
                <a:spcPts val="300"/>
              </a:spcAft>
              <a:buClr>
                <a:srgbClr val="F14124">
                  <a:lumMod val="75000"/>
                </a:srgbClr>
              </a:buClr>
              <a:buSzPct val="130000"/>
              <a:defRPr/>
            </a:pPr>
            <a:r>
              <a:rPr lang="ru-RU" b="1" dirty="0">
                <a:solidFill>
                  <a:srgbClr val="FF0000"/>
                </a:solidFill>
                <a:latin typeface="Times New Roman" pitchFamily="18" charset="0"/>
                <a:cs typeface="Times New Roman" pitchFamily="18" charset="0"/>
              </a:rPr>
              <a:t>МБДОУ </a:t>
            </a:r>
            <a:r>
              <a:rPr lang="ru-RU" b="1" dirty="0" err="1">
                <a:solidFill>
                  <a:srgbClr val="FF0000"/>
                </a:solidFill>
                <a:latin typeface="Times New Roman" pitchFamily="18" charset="0"/>
                <a:cs typeface="Times New Roman" pitchFamily="18" charset="0"/>
              </a:rPr>
              <a:t>Лямбирский</a:t>
            </a:r>
            <a:r>
              <a:rPr lang="ru-RU" b="1" dirty="0">
                <a:solidFill>
                  <a:srgbClr val="FF0000"/>
                </a:solidFill>
                <a:latin typeface="Times New Roman" pitchFamily="18" charset="0"/>
                <a:cs typeface="Times New Roman" pitchFamily="18" charset="0"/>
              </a:rPr>
              <a:t> детский сад № 3 комбинированного вида            </a:t>
            </a:r>
          </a:p>
          <a:p>
            <a:pPr lvl="0" algn="ctr">
              <a:spcBef>
                <a:spcPct val="20000"/>
              </a:spcBef>
              <a:spcAft>
                <a:spcPts val="300"/>
              </a:spcAft>
              <a:buClr>
                <a:srgbClr val="F14124">
                  <a:lumMod val="75000"/>
                </a:srgbClr>
              </a:buClr>
              <a:buSzPct val="130000"/>
              <a:defRPr/>
            </a:pPr>
            <a:r>
              <a:rPr lang="ru-RU" b="1" dirty="0">
                <a:solidFill>
                  <a:srgbClr val="FF0000"/>
                </a:solidFill>
                <a:latin typeface="Times New Roman" pitchFamily="18" charset="0"/>
                <a:cs typeface="Times New Roman" pitchFamily="18" charset="0"/>
              </a:rPr>
              <a:t>Хасанова Ирина Владимировна</a:t>
            </a:r>
          </a:p>
        </p:txBody>
      </p:sp>
    </p:spTree>
    <p:extLst>
      <p:ext uri="{BB962C8B-B14F-4D97-AF65-F5344CB8AC3E}">
        <p14:creationId xmlns:p14="http://schemas.microsoft.com/office/powerpoint/2010/main" val="265608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25200" y="0"/>
            <a:ext cx="7979050" cy="1356978"/>
            <a:chOff x="1296" y="1198"/>
            <a:chExt cx="2928" cy="434"/>
          </a:xfrm>
          <a:effectLst>
            <a:outerShdw blurRad="50800" dist="38100" dir="8100000" algn="tr" rotWithShape="0">
              <a:prstClr val="black">
                <a:alpha val="40000"/>
              </a:prstClr>
            </a:outerShdw>
          </a:effectLst>
        </p:grpSpPr>
        <p:sp>
          <p:nvSpPr>
            <p:cNvPr id="4" name="AutoShape 12"/>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a:effectLst/>
            <a:extLst/>
          </p:spPr>
          <p:txBody>
            <a:bodyPr vert="eaVert" wrap="none" anchor="ctr"/>
            <a:lstStyle/>
            <a:p>
              <a:pPr fontAlgn="base">
                <a:spcBef>
                  <a:spcPct val="0"/>
                </a:spcBef>
                <a:spcAft>
                  <a:spcPct val="0"/>
                </a:spcAft>
                <a:defRPr/>
              </a:pPr>
              <a:endParaRPr lang="ru-RU">
                <a:solidFill>
                  <a:prstClr val="black"/>
                </a:solidFill>
                <a:latin typeface="Arial" pitchFamily="34" charset="0"/>
              </a:endParaRPr>
            </a:p>
          </p:txBody>
        </p:sp>
        <p:sp>
          <p:nvSpPr>
            <p:cNvPr id="5" name="Text Box 13"/>
            <p:cNvSpPr txBox="1">
              <a:spLocks noChangeArrowheads="1"/>
            </p:cNvSpPr>
            <p:nvPr/>
          </p:nvSpPr>
          <p:spPr bwMode="gray">
            <a:xfrm>
              <a:off x="1776" y="1248"/>
              <a:ext cx="2160" cy="74"/>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900" b="1" smtClean="0">
                <a:solidFill>
                  <a:srgbClr val="000000"/>
                </a:solidFill>
              </a:endParaRPr>
            </a:p>
          </p:txBody>
        </p:sp>
        <p:grpSp>
          <p:nvGrpSpPr>
            <p:cNvPr id="3" name="Group 14"/>
            <p:cNvGrpSpPr>
              <a:grpSpLocks/>
            </p:cNvGrpSpPr>
            <p:nvPr/>
          </p:nvGrpSpPr>
          <p:grpSpPr bwMode="auto">
            <a:xfrm>
              <a:off x="1296" y="1200"/>
              <a:ext cx="528" cy="432"/>
              <a:chOff x="1296" y="1200"/>
              <a:chExt cx="528" cy="432"/>
            </a:xfrm>
          </p:grpSpPr>
          <p:sp>
            <p:nvSpPr>
              <p:cNvPr id="8" name="Oval 15"/>
              <p:cNvSpPr>
                <a:spLocks noChangeArrowheads="1"/>
              </p:cNvSpPr>
              <p:nvPr/>
            </p:nvSpPr>
            <p:spPr bwMode="gray">
              <a:xfrm rot="1758052">
                <a:off x="1310" y="1215"/>
                <a:ext cx="514" cy="417"/>
              </a:xfrm>
              <a:prstGeom prst="ellipse">
                <a:avLst/>
              </a:prstGeom>
              <a:solidFill>
                <a:srgbClr val="333333"/>
              </a:soli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9" name="Oval 16"/>
              <p:cNvSpPr>
                <a:spLocks noChangeArrowheads="1"/>
              </p:cNvSpPr>
              <p:nvPr/>
            </p:nvSpPr>
            <p:spPr bwMode="gray">
              <a:xfrm rot="1758052">
                <a:off x="1296" y="1200"/>
                <a:ext cx="514" cy="417"/>
              </a:xfrm>
              <a:prstGeom prst="ellipse">
                <a:avLst/>
              </a:prstGeom>
              <a:gradFill rotWithShape="1">
                <a:gsLst>
                  <a:gs pos="0">
                    <a:srgbClr val="A67A32"/>
                  </a:gs>
                  <a:gs pos="100000">
                    <a:srgbClr val="4D3817"/>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pic>
            <p:nvPicPr>
              <p:cNvPr id="10" name="Picture 17" descr="Picture1"/>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44" y="1224"/>
                <a:ext cx="239" cy="243"/>
              </a:xfrm>
              <a:prstGeom prst="rect">
                <a:avLst/>
              </a:prstGeom>
              <a:noFill/>
              <a:ln>
                <a:noFill/>
              </a:ln>
              <a:extLst/>
            </p:spPr>
          </p:pic>
        </p:grpSp>
        <p:sp>
          <p:nvSpPr>
            <p:cNvPr id="7" name="Text Box 18"/>
            <p:cNvSpPr txBox="1">
              <a:spLocks noChangeArrowheads="1"/>
            </p:cNvSpPr>
            <p:nvPr/>
          </p:nvSpPr>
          <p:spPr bwMode="gray">
            <a:xfrm>
              <a:off x="1535" y="1198"/>
              <a:ext cx="68" cy="207"/>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3600" b="1" smtClean="0">
                <a:solidFill>
                  <a:srgbClr val="FFFFFF"/>
                </a:solidFill>
              </a:endParaRPr>
            </a:p>
          </p:txBody>
        </p:sp>
      </p:grpSp>
      <p:grpSp>
        <p:nvGrpSpPr>
          <p:cNvPr id="68611" name="Group 19"/>
          <p:cNvGrpSpPr>
            <a:grpSpLocks/>
          </p:cNvGrpSpPr>
          <p:nvPr/>
        </p:nvGrpSpPr>
        <p:grpSpPr bwMode="auto">
          <a:xfrm>
            <a:off x="684213" y="1252538"/>
            <a:ext cx="7991475" cy="808037"/>
            <a:chOff x="1296" y="1671"/>
            <a:chExt cx="2928" cy="441"/>
          </a:xfrm>
        </p:grpSpPr>
        <p:sp>
          <p:nvSpPr>
            <p:cNvPr id="68655" name="AutoShape 20"/>
            <p:cNvSpPr>
              <a:spLocks noChangeArrowheads="1"/>
            </p:cNvSpPr>
            <p:nvPr/>
          </p:nvSpPr>
          <p:spPr bwMode="gray">
            <a:xfrm>
              <a:off x="1510"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56" name="Text Box 21"/>
            <p:cNvSpPr txBox="1">
              <a:spLocks noChangeArrowheads="1"/>
            </p:cNvSpPr>
            <p:nvPr/>
          </p:nvSpPr>
          <p:spPr bwMode="gray">
            <a:xfrm>
              <a:off x="1776" y="1728"/>
              <a:ext cx="216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2400" b="1" smtClean="0">
                <a:solidFill>
                  <a:srgbClr val="000000"/>
                </a:solidFill>
                <a:latin typeface="Arial" pitchFamily="34" charset="0"/>
              </a:endParaRPr>
            </a:p>
          </p:txBody>
        </p:sp>
        <p:grpSp>
          <p:nvGrpSpPr>
            <p:cNvPr id="68657" name="Group 22"/>
            <p:cNvGrpSpPr>
              <a:grpSpLocks/>
            </p:cNvGrpSpPr>
            <p:nvPr/>
          </p:nvGrpSpPr>
          <p:grpSpPr bwMode="auto">
            <a:xfrm>
              <a:off x="1296" y="1680"/>
              <a:ext cx="528" cy="432"/>
              <a:chOff x="1296" y="1680"/>
              <a:chExt cx="528" cy="432"/>
            </a:xfrm>
          </p:grpSpPr>
          <p:sp>
            <p:nvSpPr>
              <p:cNvPr id="68659" name="Oval 23"/>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60" name="Oval 24"/>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pic>
            <p:nvPicPr>
              <p:cNvPr id="68661" name="Picture 2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58" name="Text Box 26"/>
            <p:cNvSpPr txBox="1">
              <a:spLocks noChangeArrowheads="1"/>
            </p:cNvSpPr>
            <p:nvPr/>
          </p:nvSpPr>
          <p:spPr bwMode="gray">
            <a:xfrm>
              <a:off x="1455" y="1671"/>
              <a:ext cx="22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r>
                <a:rPr lang="ru-RU" altLang="ru-RU" sz="3600" b="1" smtClean="0">
                  <a:solidFill>
                    <a:prstClr val="white"/>
                  </a:solidFill>
                  <a:latin typeface="Arial" pitchFamily="34" charset="0"/>
                </a:rPr>
                <a:t>А</a:t>
              </a:r>
              <a:endParaRPr lang="en-US" altLang="ru-RU" sz="3600" b="1" smtClean="0">
                <a:solidFill>
                  <a:prstClr val="white"/>
                </a:solidFill>
                <a:latin typeface="Arial" pitchFamily="34" charset="0"/>
              </a:endParaRPr>
            </a:p>
          </p:txBody>
        </p:sp>
      </p:grpSp>
      <p:sp>
        <p:nvSpPr>
          <p:cNvPr id="68612" name="Text Box 61"/>
          <p:cNvSpPr txBox="1">
            <a:spLocks noChangeArrowheads="1"/>
          </p:cNvSpPr>
          <p:nvPr/>
        </p:nvSpPr>
        <p:spPr bwMode="auto">
          <a:xfrm>
            <a:off x="2012950" y="39688"/>
            <a:ext cx="7127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fontAlgn="base">
              <a:spcBef>
                <a:spcPct val="0"/>
              </a:spcBef>
              <a:spcAft>
                <a:spcPct val="0"/>
              </a:spcAft>
              <a:buClrTx/>
              <a:buFontTx/>
              <a:buNone/>
            </a:pPr>
            <a:endParaRPr lang="ru-RU" altLang="ru-RU" b="1" smtClean="0">
              <a:solidFill>
                <a:prstClr val="black"/>
              </a:solidFill>
              <a:latin typeface="Times New Roman" pitchFamily="18" charset="0"/>
              <a:cs typeface="Times New Roman" pitchFamily="18" charset="0"/>
            </a:endParaRPr>
          </a:p>
          <a:p>
            <a:pPr fontAlgn="base">
              <a:spcBef>
                <a:spcPct val="0"/>
              </a:spcBef>
              <a:spcAft>
                <a:spcPct val="0"/>
              </a:spcAft>
              <a:buClrTx/>
              <a:buFontTx/>
              <a:buNone/>
            </a:pPr>
            <a:r>
              <a:rPr lang="ru-RU" altLang="ru-RU" sz="1600" b="1" smtClean="0">
                <a:solidFill>
                  <a:prstClr val="black"/>
                </a:solidFill>
                <a:latin typeface="Times New Roman" pitchFamily="18" charset="0"/>
                <a:cs typeface="Times New Roman" pitchFamily="18" charset="0"/>
              </a:rPr>
              <a:t>Расширение кругозора детей о предметах, явлениях, особенностях.</a:t>
            </a:r>
          </a:p>
        </p:txBody>
      </p:sp>
      <p:sp>
        <p:nvSpPr>
          <p:cNvPr id="20" name="Text Box 63"/>
          <p:cNvSpPr txBox="1">
            <a:spLocks noChangeArrowheads="1"/>
          </p:cNvSpPr>
          <p:nvPr/>
        </p:nvSpPr>
        <p:spPr bwMode="auto">
          <a:xfrm>
            <a:off x="1993900" y="1252538"/>
            <a:ext cx="6610350" cy="80010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buClr>
                <a:srgbClr val="FFCC66"/>
              </a:buClr>
              <a:buSzPct val="65000"/>
              <a:defRPr/>
            </a:pPr>
            <a:endParaRPr lang="ru-RU" altLang="ru-RU" sz="1600" b="1" dirty="0" smtClean="0">
              <a:solidFill>
                <a:prstClr val="black"/>
              </a:solidFill>
              <a:latin typeface="Times New Roman" pitchFamily="18" charset="0"/>
              <a:cs typeface="Times New Roman" pitchFamily="18" charset="0"/>
            </a:endParaRPr>
          </a:p>
          <a:p>
            <a:pPr algn="just" fontAlgn="base">
              <a:spcBef>
                <a:spcPct val="0"/>
              </a:spcBef>
              <a:spcAft>
                <a:spcPct val="0"/>
              </a:spcAft>
              <a:buClr>
                <a:srgbClr val="FFCC66"/>
              </a:buClr>
              <a:buSzPct val="65000"/>
              <a:defRPr/>
            </a:pPr>
            <a:r>
              <a:rPr lang="ru-RU" altLang="ru-RU" sz="1600" b="1" dirty="0" smtClean="0">
                <a:solidFill>
                  <a:prstClr val="black"/>
                </a:solidFill>
                <a:latin typeface="Times New Roman" pitchFamily="18" charset="0"/>
                <a:cs typeface="Times New Roman" pitchFamily="18" charset="0"/>
              </a:rPr>
              <a:t>Формирование </a:t>
            </a:r>
            <a:r>
              <a:rPr lang="ru-RU" altLang="ru-RU" sz="1600" b="1" dirty="0">
                <a:solidFill>
                  <a:prstClr val="black"/>
                </a:solidFill>
                <a:latin typeface="Times New Roman" pitchFamily="18" charset="0"/>
                <a:cs typeface="Times New Roman" pitchFamily="18" charset="0"/>
              </a:rPr>
              <a:t>способов познания путем сенсорного анализа.</a:t>
            </a:r>
          </a:p>
          <a:p>
            <a:pPr algn="just" fontAlgn="base">
              <a:spcBef>
                <a:spcPct val="0"/>
              </a:spcBef>
              <a:spcAft>
                <a:spcPct val="0"/>
              </a:spcAft>
              <a:buClr>
                <a:srgbClr val="FFCC66"/>
              </a:buClr>
              <a:buSzPct val="65000"/>
              <a:buFont typeface="Wingdings" pitchFamily="2" charset="2"/>
              <a:buChar char="v"/>
              <a:defRPr/>
            </a:pPr>
            <a:endParaRPr lang="ru-RU" sz="1400" dirty="0">
              <a:solidFill>
                <a:prstClr val="black">
                  <a:lumMod val="75000"/>
                </a:prstClr>
              </a:solidFill>
              <a:latin typeface="Times New Roman" pitchFamily="18" charset="0"/>
              <a:cs typeface="Times New Roman" pitchFamily="18" charset="0"/>
            </a:endParaRPr>
          </a:p>
        </p:txBody>
      </p:sp>
      <p:grpSp>
        <p:nvGrpSpPr>
          <p:cNvPr id="68614" name="Group 64"/>
          <p:cNvGrpSpPr>
            <a:grpSpLocks/>
          </p:cNvGrpSpPr>
          <p:nvPr/>
        </p:nvGrpSpPr>
        <p:grpSpPr bwMode="auto">
          <a:xfrm>
            <a:off x="625475" y="2133600"/>
            <a:ext cx="8064500" cy="1427163"/>
            <a:chOff x="1296" y="1198"/>
            <a:chExt cx="2928" cy="434"/>
          </a:xfrm>
        </p:grpSpPr>
        <p:sp>
          <p:nvSpPr>
            <p:cNvPr id="68648" name="AutoShape 65"/>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49" name="Text Box 66"/>
            <p:cNvSpPr txBox="1">
              <a:spLocks noChangeArrowheads="1"/>
            </p:cNvSpPr>
            <p:nvPr/>
          </p:nvSpPr>
          <p:spPr bwMode="gray">
            <a:xfrm>
              <a:off x="1776" y="1248"/>
              <a:ext cx="2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900" b="1" smtClean="0">
                <a:solidFill>
                  <a:srgbClr val="000000"/>
                </a:solidFill>
                <a:latin typeface="Arial" pitchFamily="34" charset="0"/>
              </a:endParaRPr>
            </a:p>
          </p:txBody>
        </p:sp>
        <p:grpSp>
          <p:nvGrpSpPr>
            <p:cNvPr id="68650" name="Group 67"/>
            <p:cNvGrpSpPr>
              <a:grpSpLocks/>
            </p:cNvGrpSpPr>
            <p:nvPr/>
          </p:nvGrpSpPr>
          <p:grpSpPr bwMode="auto">
            <a:xfrm>
              <a:off x="1296" y="1200"/>
              <a:ext cx="528" cy="432"/>
              <a:chOff x="1296" y="1200"/>
              <a:chExt cx="528" cy="432"/>
            </a:xfrm>
          </p:grpSpPr>
          <p:sp>
            <p:nvSpPr>
              <p:cNvPr id="68652" name="Oval 68"/>
              <p:cNvSpPr>
                <a:spLocks noChangeArrowheads="1"/>
              </p:cNvSpPr>
              <p:nvPr/>
            </p:nvSpPr>
            <p:spPr bwMode="gray">
              <a:xfrm rot="1758052">
                <a:off x="1310" y="1215"/>
                <a:ext cx="514" cy="41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53" name="Oval 69"/>
              <p:cNvSpPr>
                <a:spLocks noChangeArrowheads="1"/>
              </p:cNvSpPr>
              <p:nvPr/>
            </p:nvSpPr>
            <p:spPr bwMode="gray">
              <a:xfrm rot="1758052">
                <a:off x="1296" y="1200"/>
                <a:ext cx="514" cy="417"/>
              </a:xfrm>
              <a:prstGeom prst="ellipse">
                <a:avLst/>
              </a:prstGeom>
              <a:gradFill rotWithShape="1">
                <a:gsLst>
                  <a:gs pos="0">
                    <a:srgbClr val="A67A32"/>
                  </a:gs>
                  <a:gs pos="100000">
                    <a:srgbClr val="4D38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pic>
            <p:nvPicPr>
              <p:cNvPr id="68654" name="Picture 70"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22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51" name="Text Box 71"/>
            <p:cNvSpPr txBox="1">
              <a:spLocks noChangeArrowheads="1"/>
            </p:cNvSpPr>
            <p:nvPr/>
          </p:nvSpPr>
          <p:spPr bwMode="gray">
            <a:xfrm>
              <a:off x="1536" y="1198"/>
              <a:ext cx="6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3600" b="1" smtClean="0">
                <a:solidFill>
                  <a:srgbClr val="FFFFFF"/>
                </a:solidFill>
                <a:latin typeface="Arial" pitchFamily="34" charset="0"/>
              </a:endParaRPr>
            </a:p>
          </p:txBody>
        </p:sp>
      </p:grpSp>
      <p:sp>
        <p:nvSpPr>
          <p:cNvPr id="68615" name="Text Box 72"/>
          <p:cNvSpPr txBox="1">
            <a:spLocks noChangeArrowheads="1"/>
          </p:cNvSpPr>
          <p:nvPr/>
        </p:nvSpPr>
        <p:spPr bwMode="auto">
          <a:xfrm>
            <a:off x="2208213" y="2439988"/>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just" fontAlgn="base">
              <a:spcBef>
                <a:spcPct val="0"/>
              </a:spcBef>
              <a:spcAft>
                <a:spcPct val="0"/>
              </a:spcAft>
              <a:buClr>
                <a:srgbClr val="FFCC66"/>
              </a:buClr>
              <a:buSzPct val="65000"/>
              <a:buFontTx/>
              <a:buNone/>
            </a:pPr>
            <a:r>
              <a:rPr lang="ru-RU" altLang="ru-RU" sz="1600" b="1" smtClean="0">
                <a:solidFill>
                  <a:prstClr val="black"/>
                </a:solidFill>
                <a:latin typeface="Times New Roman" pitchFamily="18" charset="0"/>
                <a:cs typeface="Times New Roman" pitchFamily="18" charset="0"/>
              </a:rPr>
              <a:t>Формирование у детей умственных способностей: развитие анализа, классификации, сравнения, обобщения.</a:t>
            </a:r>
          </a:p>
        </p:txBody>
      </p:sp>
      <p:grpSp>
        <p:nvGrpSpPr>
          <p:cNvPr id="68616" name="Group 74"/>
          <p:cNvGrpSpPr>
            <a:grpSpLocks/>
          </p:cNvGrpSpPr>
          <p:nvPr/>
        </p:nvGrpSpPr>
        <p:grpSpPr bwMode="auto">
          <a:xfrm>
            <a:off x="900113" y="3429000"/>
            <a:ext cx="7848600" cy="863600"/>
            <a:chOff x="1296" y="1680"/>
            <a:chExt cx="2928" cy="432"/>
          </a:xfrm>
        </p:grpSpPr>
        <p:sp>
          <p:nvSpPr>
            <p:cNvPr id="68641" name="AutoShape 75"/>
            <p:cNvSpPr>
              <a:spLocks noChangeArrowheads="1"/>
            </p:cNvSpPr>
            <p:nvPr/>
          </p:nvSpPr>
          <p:spPr bwMode="gray">
            <a:xfrm>
              <a:off x="1510"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42" name="Text Box 76"/>
            <p:cNvSpPr txBox="1">
              <a:spLocks noChangeArrowheads="1"/>
            </p:cNvSpPr>
            <p:nvPr/>
          </p:nvSpPr>
          <p:spPr bwMode="gray">
            <a:xfrm>
              <a:off x="1776" y="1728"/>
              <a:ext cx="216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2400" b="1" smtClean="0">
                <a:solidFill>
                  <a:srgbClr val="000000"/>
                </a:solidFill>
                <a:latin typeface="Arial" pitchFamily="34" charset="0"/>
              </a:endParaRPr>
            </a:p>
          </p:txBody>
        </p:sp>
        <p:grpSp>
          <p:nvGrpSpPr>
            <p:cNvPr id="68643" name="Group 77"/>
            <p:cNvGrpSpPr>
              <a:grpSpLocks/>
            </p:cNvGrpSpPr>
            <p:nvPr/>
          </p:nvGrpSpPr>
          <p:grpSpPr bwMode="auto">
            <a:xfrm>
              <a:off x="1296" y="1680"/>
              <a:ext cx="528" cy="432"/>
              <a:chOff x="1296" y="1680"/>
              <a:chExt cx="528" cy="432"/>
            </a:xfrm>
          </p:grpSpPr>
          <p:sp>
            <p:nvSpPr>
              <p:cNvPr id="68645" name="Oval 78"/>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46" name="Oval 79"/>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pic>
            <p:nvPicPr>
              <p:cNvPr id="68647" name="Picture 80"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44" name="Text Box 81"/>
            <p:cNvSpPr txBox="1">
              <a:spLocks noChangeArrowheads="1"/>
            </p:cNvSpPr>
            <p:nvPr/>
          </p:nvSpPr>
          <p:spPr bwMode="gray">
            <a:xfrm>
              <a:off x="1534" y="1698"/>
              <a:ext cx="6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3200" b="1" smtClean="0">
                <a:solidFill>
                  <a:srgbClr val="FFFFFF"/>
                </a:solidFill>
                <a:latin typeface="Arial" pitchFamily="34" charset="0"/>
              </a:endParaRPr>
            </a:p>
          </p:txBody>
        </p:sp>
      </p:grpSp>
      <p:sp>
        <p:nvSpPr>
          <p:cNvPr id="68617" name="Text Box 82"/>
          <p:cNvSpPr txBox="1">
            <a:spLocks noChangeArrowheads="1"/>
          </p:cNvSpPr>
          <p:nvPr/>
        </p:nvSpPr>
        <p:spPr bwMode="auto">
          <a:xfrm>
            <a:off x="2222500" y="3560763"/>
            <a:ext cx="6526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fontAlgn="base">
              <a:spcBef>
                <a:spcPct val="0"/>
              </a:spcBef>
              <a:spcAft>
                <a:spcPct val="0"/>
              </a:spcAft>
              <a:buClrTx/>
              <a:buFontTx/>
              <a:buNone/>
            </a:pPr>
            <a:r>
              <a:rPr lang="ru-RU" altLang="ru-RU" sz="1600" b="1" smtClean="0">
                <a:solidFill>
                  <a:prstClr val="black"/>
                </a:solidFill>
                <a:latin typeface="Times New Roman" pitchFamily="18" charset="0"/>
                <a:cs typeface="Times New Roman" pitchFamily="18" charset="0"/>
              </a:rPr>
              <a:t>Развитие коммуникативности, самостоятельности, наблюдательности, элементарного самоконтроля и саморегуляции.</a:t>
            </a:r>
          </a:p>
        </p:txBody>
      </p:sp>
      <p:grpSp>
        <p:nvGrpSpPr>
          <p:cNvPr id="68618" name="Group 83"/>
          <p:cNvGrpSpPr>
            <a:grpSpLocks/>
          </p:cNvGrpSpPr>
          <p:nvPr/>
        </p:nvGrpSpPr>
        <p:grpSpPr bwMode="auto">
          <a:xfrm>
            <a:off x="684213" y="4292600"/>
            <a:ext cx="7993062" cy="1341438"/>
            <a:chOff x="1296" y="1198"/>
            <a:chExt cx="2928" cy="434"/>
          </a:xfrm>
        </p:grpSpPr>
        <p:sp>
          <p:nvSpPr>
            <p:cNvPr id="68634" name="AutoShape 84"/>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35" name="Text Box 85"/>
            <p:cNvSpPr txBox="1">
              <a:spLocks noChangeArrowheads="1"/>
            </p:cNvSpPr>
            <p:nvPr/>
          </p:nvSpPr>
          <p:spPr bwMode="gray">
            <a:xfrm>
              <a:off x="1776" y="1248"/>
              <a:ext cx="21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900" b="1" smtClean="0">
                <a:solidFill>
                  <a:srgbClr val="000000"/>
                </a:solidFill>
                <a:latin typeface="Arial" pitchFamily="34" charset="0"/>
              </a:endParaRPr>
            </a:p>
          </p:txBody>
        </p:sp>
        <p:grpSp>
          <p:nvGrpSpPr>
            <p:cNvPr id="68636" name="Group 86"/>
            <p:cNvGrpSpPr>
              <a:grpSpLocks/>
            </p:cNvGrpSpPr>
            <p:nvPr/>
          </p:nvGrpSpPr>
          <p:grpSpPr bwMode="auto">
            <a:xfrm>
              <a:off x="1296" y="1200"/>
              <a:ext cx="528" cy="432"/>
              <a:chOff x="1296" y="1200"/>
              <a:chExt cx="528" cy="432"/>
            </a:xfrm>
          </p:grpSpPr>
          <p:sp>
            <p:nvSpPr>
              <p:cNvPr id="68638" name="Oval 87"/>
              <p:cNvSpPr>
                <a:spLocks noChangeArrowheads="1"/>
              </p:cNvSpPr>
              <p:nvPr/>
            </p:nvSpPr>
            <p:spPr bwMode="gray">
              <a:xfrm rot="1758052">
                <a:off x="1310" y="1215"/>
                <a:ext cx="514" cy="41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39" name="Oval 88"/>
              <p:cNvSpPr>
                <a:spLocks noChangeArrowheads="1"/>
              </p:cNvSpPr>
              <p:nvPr/>
            </p:nvSpPr>
            <p:spPr bwMode="gray">
              <a:xfrm rot="1758052">
                <a:off x="1296" y="1200"/>
                <a:ext cx="514" cy="417"/>
              </a:xfrm>
              <a:prstGeom prst="ellipse">
                <a:avLst/>
              </a:prstGeom>
              <a:gradFill rotWithShape="1">
                <a:gsLst>
                  <a:gs pos="0">
                    <a:srgbClr val="A67A32"/>
                  </a:gs>
                  <a:gs pos="100000">
                    <a:srgbClr val="4D38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pic>
            <p:nvPicPr>
              <p:cNvPr id="68640" name="Picture 89"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22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37" name="Text Box 90"/>
            <p:cNvSpPr txBox="1">
              <a:spLocks noChangeArrowheads="1"/>
            </p:cNvSpPr>
            <p:nvPr/>
          </p:nvSpPr>
          <p:spPr bwMode="gray">
            <a:xfrm>
              <a:off x="1535" y="1198"/>
              <a:ext cx="6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3600" b="1" smtClean="0">
                <a:solidFill>
                  <a:srgbClr val="FFFFFF"/>
                </a:solidFill>
                <a:latin typeface="Arial" pitchFamily="34" charset="0"/>
              </a:endParaRPr>
            </a:p>
          </p:txBody>
        </p:sp>
      </p:grpSp>
      <p:sp>
        <p:nvSpPr>
          <p:cNvPr id="68619" name="Text Box 91"/>
          <p:cNvSpPr txBox="1">
            <a:spLocks noChangeArrowheads="1"/>
          </p:cNvSpPr>
          <p:nvPr/>
        </p:nvSpPr>
        <p:spPr bwMode="auto">
          <a:xfrm>
            <a:off x="2051050" y="4437063"/>
            <a:ext cx="6624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50000"/>
              </a:spcBef>
              <a:spcAft>
                <a:spcPct val="0"/>
              </a:spcAft>
              <a:buClrTx/>
              <a:buFontTx/>
              <a:buNone/>
            </a:pPr>
            <a:r>
              <a:rPr lang="ru-RU" altLang="ru-RU" sz="1600" b="1" smtClean="0">
                <a:solidFill>
                  <a:prstClr val="black"/>
                </a:solidFill>
                <a:latin typeface="Times New Roman" pitchFamily="18" charset="0"/>
                <a:cs typeface="Times New Roman" pitchFamily="18" charset="0"/>
              </a:rPr>
              <a:t>Развитие познавательной активности, инициативности наблюдательности, умения рассуждать, выдвигать проблему, проявлять догадку и сообразительность в процессе их решения</a:t>
            </a:r>
          </a:p>
        </p:txBody>
      </p:sp>
      <p:grpSp>
        <p:nvGrpSpPr>
          <p:cNvPr id="68620" name="Group 92"/>
          <p:cNvGrpSpPr>
            <a:grpSpLocks/>
          </p:cNvGrpSpPr>
          <p:nvPr/>
        </p:nvGrpSpPr>
        <p:grpSpPr bwMode="auto">
          <a:xfrm>
            <a:off x="684213" y="5473700"/>
            <a:ext cx="7993062" cy="1123950"/>
            <a:chOff x="1296" y="1680"/>
            <a:chExt cx="2928" cy="432"/>
          </a:xfrm>
        </p:grpSpPr>
        <p:sp>
          <p:nvSpPr>
            <p:cNvPr id="68627" name="AutoShape 93"/>
            <p:cNvSpPr>
              <a:spLocks noChangeArrowheads="1"/>
            </p:cNvSpPr>
            <p:nvPr/>
          </p:nvSpPr>
          <p:spPr bwMode="gray">
            <a:xfrm>
              <a:off x="1510"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28" name="Text Box 94"/>
            <p:cNvSpPr txBox="1">
              <a:spLocks noChangeArrowheads="1"/>
            </p:cNvSpPr>
            <p:nvPr/>
          </p:nvSpPr>
          <p:spPr bwMode="gray">
            <a:xfrm>
              <a:off x="1776" y="1728"/>
              <a:ext cx="216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2400" b="1" smtClean="0">
                <a:solidFill>
                  <a:srgbClr val="000000"/>
                </a:solidFill>
                <a:latin typeface="Arial" pitchFamily="34" charset="0"/>
              </a:endParaRPr>
            </a:p>
          </p:txBody>
        </p:sp>
        <p:grpSp>
          <p:nvGrpSpPr>
            <p:cNvPr id="68629" name="Group 95"/>
            <p:cNvGrpSpPr>
              <a:grpSpLocks/>
            </p:cNvGrpSpPr>
            <p:nvPr/>
          </p:nvGrpSpPr>
          <p:grpSpPr bwMode="auto">
            <a:xfrm>
              <a:off x="1296" y="1680"/>
              <a:ext cx="528" cy="432"/>
              <a:chOff x="1296" y="1680"/>
              <a:chExt cx="528" cy="432"/>
            </a:xfrm>
          </p:grpSpPr>
          <p:sp>
            <p:nvSpPr>
              <p:cNvPr id="68631" name="Oval 96"/>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68632" name="Oval 97"/>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pic>
            <p:nvPicPr>
              <p:cNvPr id="68633" name="Picture 9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30" name="Text Box 99"/>
            <p:cNvSpPr txBox="1">
              <a:spLocks noChangeArrowheads="1"/>
            </p:cNvSpPr>
            <p:nvPr/>
          </p:nvSpPr>
          <p:spPr bwMode="gray">
            <a:xfrm>
              <a:off x="1533" y="1698"/>
              <a:ext cx="6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3200" b="1" smtClean="0">
                <a:solidFill>
                  <a:srgbClr val="FFFFFF"/>
                </a:solidFill>
                <a:latin typeface="Arial" pitchFamily="34" charset="0"/>
              </a:endParaRPr>
            </a:p>
          </p:txBody>
        </p:sp>
      </p:grpSp>
      <p:sp>
        <p:nvSpPr>
          <p:cNvPr id="68621" name="Text Box 100"/>
          <p:cNvSpPr txBox="1">
            <a:spLocks noChangeArrowheads="1"/>
          </p:cNvSpPr>
          <p:nvPr/>
        </p:nvSpPr>
        <p:spPr bwMode="auto">
          <a:xfrm>
            <a:off x="2122488" y="5640388"/>
            <a:ext cx="6481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50000"/>
              </a:spcBef>
              <a:spcAft>
                <a:spcPct val="0"/>
              </a:spcAft>
              <a:buClrTx/>
              <a:buFontTx/>
              <a:buNone/>
            </a:pPr>
            <a:r>
              <a:rPr lang="ru-RU" altLang="ru-RU" sz="1600" b="1" smtClean="0">
                <a:solidFill>
                  <a:prstClr val="black"/>
                </a:solidFill>
                <a:latin typeface="Times New Roman" pitchFamily="18" charset="0"/>
                <a:cs typeface="Times New Roman" pitchFamily="18" charset="0"/>
              </a:rPr>
              <a:t>Развитие умения пользоваться приборами-помощниками при проведении игр-экспериментов (микроскоп, лупа, песочные часы и т.д.)</a:t>
            </a:r>
          </a:p>
        </p:txBody>
      </p:sp>
      <p:sp>
        <p:nvSpPr>
          <p:cNvPr id="68622" name="Text Box 101"/>
          <p:cNvSpPr txBox="1">
            <a:spLocks noChangeArrowheads="1"/>
          </p:cNvSpPr>
          <p:nvPr/>
        </p:nvSpPr>
        <p:spPr bwMode="auto">
          <a:xfrm>
            <a:off x="971550" y="260350"/>
            <a:ext cx="935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3600" b="1" smtClean="0">
                <a:solidFill>
                  <a:prstClr val="white"/>
                </a:solidFill>
                <a:latin typeface="Arial" pitchFamily="34" charset="0"/>
              </a:rPr>
              <a:t>З</a:t>
            </a:r>
          </a:p>
        </p:txBody>
      </p:sp>
      <p:sp>
        <p:nvSpPr>
          <p:cNvPr id="68623" name="Text Box 102"/>
          <p:cNvSpPr txBox="1">
            <a:spLocks noChangeArrowheads="1"/>
          </p:cNvSpPr>
          <p:nvPr/>
        </p:nvSpPr>
        <p:spPr bwMode="auto">
          <a:xfrm>
            <a:off x="971550" y="2492375"/>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3600" b="1" smtClean="0">
                <a:solidFill>
                  <a:prstClr val="white"/>
                </a:solidFill>
                <a:latin typeface="Arial" pitchFamily="34" charset="0"/>
              </a:rPr>
              <a:t>Д</a:t>
            </a:r>
          </a:p>
        </p:txBody>
      </p:sp>
      <p:sp>
        <p:nvSpPr>
          <p:cNvPr id="68624" name="Text Box 103"/>
          <p:cNvSpPr txBox="1">
            <a:spLocks noChangeArrowheads="1"/>
          </p:cNvSpPr>
          <p:nvPr/>
        </p:nvSpPr>
        <p:spPr bwMode="auto">
          <a:xfrm>
            <a:off x="1042988" y="3500438"/>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3600" b="1" smtClean="0">
                <a:solidFill>
                  <a:prstClr val="white"/>
                </a:solidFill>
                <a:latin typeface="Arial" pitchFamily="34" charset="0"/>
              </a:rPr>
              <a:t>А</a:t>
            </a:r>
          </a:p>
        </p:txBody>
      </p:sp>
      <p:sp>
        <p:nvSpPr>
          <p:cNvPr id="68625" name="Text Box 104"/>
          <p:cNvSpPr txBox="1">
            <a:spLocks noChangeArrowheads="1"/>
          </p:cNvSpPr>
          <p:nvPr/>
        </p:nvSpPr>
        <p:spPr bwMode="auto">
          <a:xfrm>
            <a:off x="827088" y="4652963"/>
            <a:ext cx="1150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3600" b="1" smtClean="0">
                <a:solidFill>
                  <a:prstClr val="white"/>
                </a:solidFill>
                <a:latin typeface="Arial" pitchFamily="34" charset="0"/>
              </a:rPr>
              <a:t>Ч</a:t>
            </a:r>
          </a:p>
        </p:txBody>
      </p:sp>
      <p:sp>
        <p:nvSpPr>
          <p:cNvPr id="68626" name="Text Box 105"/>
          <p:cNvSpPr txBox="1">
            <a:spLocks noChangeArrowheads="1"/>
          </p:cNvSpPr>
          <p:nvPr/>
        </p:nvSpPr>
        <p:spPr bwMode="auto">
          <a:xfrm>
            <a:off x="900113" y="5805488"/>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3600" b="1" smtClean="0">
                <a:solidFill>
                  <a:prstClr val="white"/>
                </a:solidFill>
                <a:latin typeface="Arial" pitchFamily="34" charset="0"/>
              </a:rPr>
              <a:t>И</a:t>
            </a:r>
          </a:p>
        </p:txBody>
      </p:sp>
    </p:spTree>
    <p:extLst>
      <p:ext uri="{BB962C8B-B14F-4D97-AF65-F5344CB8AC3E}">
        <p14:creationId xmlns:p14="http://schemas.microsoft.com/office/powerpoint/2010/main" val="38043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7"/>
          <p:cNvSpPr>
            <a:spLocks noChangeArrowheads="1" noChangeShapeType="1" noTextEdit="1"/>
          </p:cNvSpPr>
          <p:nvPr/>
        </p:nvSpPr>
        <p:spPr bwMode="auto">
          <a:xfrm>
            <a:off x="496888" y="260350"/>
            <a:ext cx="3714750" cy="71913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i="1" kern="10" smtClean="0">
                <a:ln w="9525">
                  <a:solidFill>
                    <a:srgbClr val="000000"/>
                  </a:solidFill>
                  <a:round/>
                  <a:headEnd/>
                  <a:tailEnd/>
                </a:ln>
                <a:solidFill>
                  <a:srgbClr val="FFFFFF"/>
                </a:solidFill>
                <a:latin typeface="Arial Black"/>
              </a:rPr>
              <a:t>Методы и приемы :</a:t>
            </a:r>
          </a:p>
        </p:txBody>
      </p:sp>
      <p:sp>
        <p:nvSpPr>
          <p:cNvPr id="69635" name="Text Box 11"/>
          <p:cNvSpPr txBox="1">
            <a:spLocks noChangeArrowheads="1"/>
          </p:cNvSpPr>
          <p:nvPr/>
        </p:nvSpPr>
        <p:spPr bwMode="auto">
          <a:xfrm>
            <a:off x="2771775" y="1341438"/>
            <a:ext cx="5969000" cy="5324475"/>
          </a:xfrm>
          <a:prstGeom prst="rect">
            <a:avLst/>
          </a:prstGeom>
          <a:solidFill>
            <a:srgbClr val="663300"/>
          </a:solidFill>
          <a:ln w="9525">
            <a:solidFill>
              <a:schemeClr val="bg1"/>
            </a:solidFill>
            <a:miter lim="800000"/>
            <a:headEnd/>
            <a:tailEnd/>
          </a:ln>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fontAlgn="base">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Вопросы и рассказы педагога.</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Схематическое моделирование опыта</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Метод «первой пробы»</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Проблемные ситуации</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Экспериментальные игры</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Метод наблюдений.</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Игровой метод.</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Элементарный опыт.</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Рассказы детей.</a:t>
            </a:r>
          </a:p>
          <a:p>
            <a:pPr fontAlgn="base">
              <a:lnSpc>
                <a:spcPct val="150000"/>
              </a:lnSpc>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Беседы.</a:t>
            </a:r>
          </a:p>
          <a:p>
            <a:pPr fontAlgn="base">
              <a:spcBef>
                <a:spcPct val="0"/>
              </a:spcBef>
              <a:spcAft>
                <a:spcPct val="0"/>
              </a:spcAft>
              <a:buClrTx/>
              <a:buFontTx/>
              <a:buNone/>
            </a:pPr>
            <a:r>
              <a:rPr lang="ru-RU" altLang="ru-RU" sz="2000" b="1" i="1" smtClean="0">
                <a:solidFill>
                  <a:prstClr val="white"/>
                </a:solidFill>
                <a:latin typeface="Times New Roman" pitchFamily="18" charset="0"/>
                <a:cs typeface="Times New Roman" pitchFamily="18" charset="0"/>
              </a:rPr>
              <a:t>	</a:t>
            </a:r>
            <a:endParaRPr lang="ru-RU" altLang="ru-RU" sz="2400" b="1" i="1" smtClean="0">
              <a:solidFill>
                <a:prstClr val="white"/>
              </a:solidFill>
              <a:latin typeface="Times New Roman" pitchFamily="18" charset="0"/>
              <a:cs typeface="Times New Roman" pitchFamily="18" charset="0"/>
            </a:endParaRPr>
          </a:p>
        </p:txBody>
      </p:sp>
      <p:sp>
        <p:nvSpPr>
          <p:cNvPr id="69636" name="AutoShape 13"/>
          <p:cNvSpPr>
            <a:spLocks noChangeArrowheads="1"/>
          </p:cNvSpPr>
          <p:nvPr/>
        </p:nvSpPr>
        <p:spPr bwMode="auto">
          <a:xfrm rot="11192075" flipV="1">
            <a:off x="279400" y="1651000"/>
            <a:ext cx="1800225" cy="2706688"/>
          </a:xfrm>
          <a:prstGeom prst="curvedLeftArrow">
            <a:avLst>
              <a:gd name="adj1" fmla="val 20012"/>
              <a:gd name="adj2" fmla="val 40018"/>
              <a:gd name="adj3" fmla="val 43375"/>
            </a:avLst>
          </a:prstGeom>
          <a:solidFill>
            <a:schemeClr val="bg1"/>
          </a:solidFill>
          <a:ln w="9525">
            <a:solidFill>
              <a:schemeClr val="tx1"/>
            </a:solidFill>
            <a:miter lim="800000"/>
            <a:headEnd/>
            <a:tailEnd/>
          </a:ln>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Tree>
    <p:extLst>
      <p:ext uri="{BB962C8B-B14F-4D97-AF65-F5344CB8AC3E}">
        <p14:creationId xmlns:p14="http://schemas.microsoft.com/office/powerpoint/2010/main" val="4219292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Админ\Рабочий стол\воспитатель\Копия 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93" y="900271"/>
            <a:ext cx="35433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Documents and Settings\Админ\Рабочий стол\конкурсы\2014-01-10 11.11.38.jpg"/>
          <p:cNvPicPr>
            <a:picLocks noChangeAspect="1" noChangeArrowheads="1"/>
          </p:cNvPicPr>
          <p:nvPr/>
        </p:nvPicPr>
        <p:blipFill rotWithShape="1">
          <a:blip r:embed="rId3">
            <a:extLst>
              <a:ext uri="{28A0092B-C50C-407E-A947-70E740481C1C}">
                <a14:useLocalDpi xmlns:a14="http://schemas.microsoft.com/office/drawing/2010/main" val="0"/>
              </a:ext>
            </a:extLst>
          </a:blip>
          <a:srcRect l="8007"/>
          <a:stretch/>
        </p:blipFill>
        <p:spPr bwMode="auto">
          <a:xfrm>
            <a:off x="5698434" y="4509120"/>
            <a:ext cx="3014261"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Documents and Settings\Админ\Рабочий стол\воспитатель\Копия 2014-01-14 11.47.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805512"/>
            <a:ext cx="2016224" cy="268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Админ\Рабочий стол\конкурсы\Копия IMG_62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908720"/>
            <a:ext cx="3548583" cy="275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Админ\Рабочий стол\воспитатель\Копия 2014-01-10 11.07.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45" y="4317749"/>
            <a:ext cx="2952328" cy="2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069400" y="404664"/>
            <a:ext cx="237321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Реальные события</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803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146153"/>
            <a:ext cx="4104456" cy="707886"/>
          </a:xfrm>
          <a:prstGeom prst="rect">
            <a:avLst/>
          </a:prstGeom>
        </p:spPr>
        <p:txBody>
          <a:bodyPr wrap="square">
            <a:spAutoFit/>
          </a:bodyPr>
          <a:lstStyle/>
          <a:p>
            <a:pPr lvl="0" algn="ctr" fontAlgn="base">
              <a:spcBef>
                <a:spcPct val="0"/>
              </a:spcBef>
              <a:spcAft>
                <a:spcPct val="0"/>
              </a:spcAft>
              <a:defRPr/>
            </a:pPr>
            <a:r>
              <a:rPr lang="ru-RU" sz="2000" b="1" dirty="0">
                <a:solidFill>
                  <a:prstClr val="black"/>
                </a:solidFill>
                <a:latin typeface="Times New Roman" pitchFamily="18" charset="0"/>
                <a:cs typeface="Times New Roman" pitchFamily="18" charset="0"/>
              </a:rPr>
              <a:t>Специально смоделированные события.</a:t>
            </a:r>
            <a:endParaRPr lang="ru-RU" dirty="0">
              <a:solidFill>
                <a:prstClr val="white"/>
              </a:solidFill>
              <a:latin typeface="Verdana"/>
            </a:endParaRPr>
          </a:p>
        </p:txBody>
      </p:sp>
      <p:pic>
        <p:nvPicPr>
          <p:cNvPr id="4" name="Picture 2" descr="C:\Documents and Settings\Админ\Рабочий стол\воспитатель\Копия IMG_6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14" y="1112550"/>
            <a:ext cx="3281362"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Админ\Рабочий стол\воспитатель\Копия IMG_2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977140"/>
            <a:ext cx="29527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Админ\Рабочий стол\конкурсы\Копия IMG_69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2" y="2276872"/>
            <a:ext cx="1850058" cy="273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2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563" y="1453872"/>
            <a:ext cx="3041217" cy="400110"/>
          </a:xfrm>
          <a:prstGeom prst="rect">
            <a:avLst/>
          </a:prstGeom>
        </p:spPr>
        <p:txBody>
          <a:bodyPr wrap="none">
            <a:spAutoFit/>
          </a:bodyPr>
          <a:lstStyle/>
          <a:p>
            <a:pPr lvl="0" algn="ctr" fontAlgn="base">
              <a:spcBef>
                <a:spcPct val="0"/>
              </a:spcBef>
              <a:spcAft>
                <a:spcPct val="0"/>
              </a:spcAft>
              <a:defRPr/>
            </a:pPr>
            <a:r>
              <a:rPr lang="ru-RU" sz="2000" b="1" dirty="0">
                <a:solidFill>
                  <a:prstClr val="black"/>
                </a:solidFill>
                <a:latin typeface="Times New Roman" pitchFamily="18" charset="0"/>
                <a:cs typeface="Times New Roman" pitchFamily="18" charset="0"/>
              </a:rPr>
              <a:t>Воображаемые события.</a:t>
            </a:r>
          </a:p>
        </p:txBody>
      </p:sp>
      <p:pic>
        <p:nvPicPr>
          <p:cNvPr id="3" name="Picture 5" descr="C:\Documents and Settings\Админ\Рабочий стол\конкурсы\Копия IMG_7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46393"/>
            <a:ext cx="3257241" cy="288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Админ\Рабочий стол\воспитатель\Копия IMG_68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933056"/>
            <a:ext cx="3545067"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961" y="1050620"/>
            <a:ext cx="434816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1220" y="1937955"/>
            <a:ext cx="396044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События происходящие в жизни группы.</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3" descr="C:\Documents and Settings\Админ\Рабочий стол\воспитатель\Копия IMG_6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18" y="3884406"/>
            <a:ext cx="3766691" cy="25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Админ\Рабочий стол\конкурсы\Копия IMG_7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040542"/>
            <a:ext cx="3639849" cy="250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Админ\Рабочий стол\конкурсы\Копия IMG_78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3861048"/>
            <a:ext cx="3639849" cy="260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8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1052" y="404664"/>
            <a:ext cx="3993722" cy="400110"/>
          </a:xfrm>
          <a:prstGeom prst="rect">
            <a:avLst/>
          </a:prstGeom>
        </p:spPr>
        <p:txBody>
          <a:bodyPr wrap="none">
            <a:spAutoFit/>
          </a:bodyPr>
          <a:lstStyle/>
          <a:p>
            <a:pPr lvl="0" algn="ctr" fontAlgn="base">
              <a:spcBef>
                <a:spcPct val="0"/>
              </a:spcBef>
              <a:spcAft>
                <a:spcPct val="0"/>
              </a:spcAft>
              <a:defRPr/>
            </a:pPr>
            <a:r>
              <a:rPr lang="ru-RU" b="1" dirty="0">
                <a:solidFill>
                  <a:prstClr val="black"/>
                </a:solidFill>
                <a:latin typeface="Times New Roman" pitchFamily="18" charset="0"/>
                <a:cs typeface="Times New Roman" pitchFamily="18" charset="0"/>
              </a:rPr>
              <a:t>Совместные опыты и исследования</a:t>
            </a:r>
            <a:r>
              <a:rPr lang="ru-RU" sz="2000" b="1" dirty="0">
                <a:solidFill>
                  <a:prstClr val="black"/>
                </a:solidFill>
                <a:latin typeface="Times New Roman" pitchFamily="18" charset="0"/>
                <a:cs typeface="Times New Roman" pitchFamily="18" charset="0"/>
              </a:rPr>
              <a:t>.</a:t>
            </a:r>
          </a:p>
        </p:txBody>
      </p:sp>
      <p:pic>
        <p:nvPicPr>
          <p:cNvPr id="3" name="Picture 4" descr="C:\Documents and Settings\Админ\Рабочий стол\конкурсы\Копия IMG_7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343" y="1088994"/>
            <a:ext cx="3017737" cy="245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Админ\Рабочий стол\конкурсы\Копия IMG_7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774" y="3780001"/>
            <a:ext cx="2859225" cy="229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719" y="3645024"/>
            <a:ext cx="2671836" cy="256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25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68313" y="115888"/>
            <a:ext cx="7991475" cy="792162"/>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defTabSz="457200" rtl="0" eaLnBrk="0" fontAlgn="base" hangingPunct="0">
              <a:spcBef>
                <a:spcPct val="0"/>
              </a:spcBef>
              <a:spcAft>
                <a:spcPct val="0"/>
              </a:spcAft>
              <a:defRPr sz="3200" kern="1200">
                <a:solidFill>
                  <a:schemeClr val="lt1"/>
                </a:solidFill>
                <a:latin typeface="+mn-lt"/>
                <a:ea typeface="+mn-ea"/>
                <a:cs typeface="+mn-cs"/>
              </a:defRPr>
            </a:lvl1pPr>
            <a:lvl2pPr algn="l" defTabSz="457200" rtl="0" eaLnBrk="0" fontAlgn="base" hangingPunct="0">
              <a:spcBef>
                <a:spcPct val="0"/>
              </a:spcBef>
              <a:spcAft>
                <a:spcPct val="0"/>
              </a:spcAft>
              <a:defRPr sz="3200">
                <a:solidFill>
                  <a:schemeClr val="lt1"/>
                </a:solidFill>
                <a:latin typeface="+mn-lt"/>
                <a:ea typeface="+mn-ea"/>
                <a:cs typeface="+mn-cs"/>
              </a:defRPr>
            </a:lvl2pPr>
            <a:lvl3pPr algn="l" defTabSz="457200" rtl="0" eaLnBrk="0" fontAlgn="base" hangingPunct="0">
              <a:spcBef>
                <a:spcPct val="0"/>
              </a:spcBef>
              <a:spcAft>
                <a:spcPct val="0"/>
              </a:spcAft>
              <a:defRPr sz="3200">
                <a:solidFill>
                  <a:schemeClr val="lt1"/>
                </a:solidFill>
                <a:latin typeface="+mn-lt"/>
                <a:ea typeface="+mn-ea"/>
                <a:cs typeface="+mn-cs"/>
              </a:defRPr>
            </a:lvl3pPr>
            <a:lvl4pPr algn="l" defTabSz="457200" rtl="0" eaLnBrk="0" fontAlgn="base" hangingPunct="0">
              <a:spcBef>
                <a:spcPct val="0"/>
              </a:spcBef>
              <a:spcAft>
                <a:spcPct val="0"/>
              </a:spcAft>
              <a:defRPr sz="3200">
                <a:solidFill>
                  <a:schemeClr val="lt1"/>
                </a:solidFill>
                <a:latin typeface="+mn-lt"/>
                <a:ea typeface="+mn-ea"/>
                <a:cs typeface="+mn-cs"/>
              </a:defRPr>
            </a:lvl4pPr>
            <a:lvl5pPr algn="l" defTabSz="457200" rtl="0" eaLnBrk="0" fontAlgn="base" hangingPunct="0">
              <a:spcBef>
                <a:spcPct val="0"/>
              </a:spcBef>
              <a:spcAft>
                <a:spcPct val="0"/>
              </a:spcAft>
              <a:defRPr sz="32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defRPr/>
            </a:pPr>
            <a:r>
              <a:rPr lang="ru-RU" sz="1800" b="1" dirty="0" smtClean="0">
                <a:solidFill>
                  <a:prstClr val="black"/>
                </a:solidFill>
                <a:latin typeface="Times New Roman" pitchFamily="18" charset="0"/>
                <a:cs typeface="Times New Roman" pitchFamily="18" charset="0"/>
              </a:rPr>
              <a:t>ОСОБЕННОСТИ ПРИМЕНЕНИЯ ТЕХНОЛОГИИ ЭКСПЕРИМЕНТАЛЬНО-ИССЛЕДОВАТЕЛЬСКОЙ ДЕЯТЕЛЬНОСТИ.</a:t>
            </a:r>
            <a:endParaRPr lang="ru-RU" sz="1800" b="1" dirty="0">
              <a:solidFill>
                <a:prstClr val="black"/>
              </a:solidFill>
              <a:latin typeface="Times New Roman" pitchFamily="18" charset="0"/>
              <a:cs typeface="Times New Roman" pitchFamily="18" charset="0"/>
            </a:endParaRPr>
          </a:p>
        </p:txBody>
      </p:sp>
      <p:grpSp>
        <p:nvGrpSpPr>
          <p:cNvPr id="75779" name="Группа 2"/>
          <p:cNvGrpSpPr>
            <a:grpSpLocks/>
          </p:cNvGrpSpPr>
          <p:nvPr/>
        </p:nvGrpSpPr>
        <p:grpSpPr bwMode="auto">
          <a:xfrm>
            <a:off x="468313" y="1125538"/>
            <a:ext cx="3294062" cy="1028700"/>
            <a:chOff x="3136" y="560311"/>
            <a:chExt cx="2705478" cy="598013"/>
          </a:xfrm>
        </p:grpSpPr>
        <p:sp>
          <p:nvSpPr>
            <p:cNvPr id="4" name="Скругленный прямоугольник 3"/>
            <p:cNvSpPr/>
            <p:nvPr/>
          </p:nvSpPr>
          <p:spPr>
            <a:xfrm>
              <a:off x="3136" y="560311"/>
              <a:ext cx="2705478" cy="598013"/>
            </a:xfrm>
            <a:prstGeom prst="roundRect">
              <a:avLst>
                <a:gd name="adj" fmla="val 16670"/>
              </a:avLst>
            </a:pr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Скругленный прямоугольник 4"/>
            <p:cNvSpPr/>
            <p:nvPr/>
          </p:nvSpPr>
          <p:spPr>
            <a:xfrm>
              <a:off x="31821" y="589843"/>
              <a:ext cx="2648109" cy="538950"/>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base">
                <a:lnSpc>
                  <a:spcPct val="90000"/>
                </a:lnSpc>
                <a:spcBef>
                  <a:spcPct val="0"/>
                </a:spcBef>
                <a:spcAft>
                  <a:spcPct val="35000"/>
                </a:spcAft>
                <a:defRPr/>
              </a:pPr>
              <a:r>
                <a:rPr lang="ru-RU" sz="1600" b="1" dirty="0">
                  <a:solidFill>
                    <a:prstClr val="black"/>
                  </a:solidFill>
                  <a:latin typeface="Times New Roman" pitchFamily="18" charset="0"/>
                  <a:cs typeface="Times New Roman" pitchFamily="18" charset="0"/>
                </a:rPr>
                <a:t>Непродолжительность по времени.</a:t>
              </a:r>
            </a:p>
          </p:txBody>
        </p:sp>
      </p:grpSp>
      <p:grpSp>
        <p:nvGrpSpPr>
          <p:cNvPr id="75780" name="Группа 5"/>
          <p:cNvGrpSpPr>
            <a:grpSpLocks/>
          </p:cNvGrpSpPr>
          <p:nvPr/>
        </p:nvGrpSpPr>
        <p:grpSpPr bwMode="auto">
          <a:xfrm>
            <a:off x="4859338" y="1135063"/>
            <a:ext cx="3600450" cy="969962"/>
            <a:chOff x="3931472" y="0"/>
            <a:chExt cx="3177897" cy="925872"/>
          </a:xfrm>
        </p:grpSpPr>
        <p:sp>
          <p:nvSpPr>
            <p:cNvPr id="7" name="Скругленный прямоугольник 6"/>
            <p:cNvSpPr/>
            <p:nvPr/>
          </p:nvSpPr>
          <p:spPr>
            <a:xfrm>
              <a:off x="3931472" y="0"/>
              <a:ext cx="3177897" cy="925872"/>
            </a:xfrm>
            <a:prstGeom prst="roundRect">
              <a:avLst>
                <a:gd name="adj" fmla="val 16670"/>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3976310" y="45460"/>
              <a:ext cx="3088221" cy="834952"/>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base">
                <a:lnSpc>
                  <a:spcPct val="90000"/>
                </a:lnSpc>
                <a:spcBef>
                  <a:spcPct val="0"/>
                </a:spcBef>
                <a:spcAft>
                  <a:spcPct val="35000"/>
                </a:spcAft>
                <a:defRPr/>
              </a:pPr>
              <a:r>
                <a:rPr lang="ru-RU" sz="1600" b="1" dirty="0">
                  <a:solidFill>
                    <a:prstClr val="black"/>
                  </a:solidFill>
                  <a:latin typeface="Times New Roman" pitchFamily="18" charset="0"/>
                  <a:cs typeface="Times New Roman" pitchFamily="18" charset="0"/>
                </a:rPr>
                <a:t>Речевое сопровождение дошкольников.</a:t>
              </a:r>
            </a:p>
          </p:txBody>
        </p:sp>
      </p:grpSp>
      <p:grpSp>
        <p:nvGrpSpPr>
          <p:cNvPr id="75781" name="Группа 8"/>
          <p:cNvGrpSpPr>
            <a:grpSpLocks/>
          </p:cNvGrpSpPr>
          <p:nvPr/>
        </p:nvGrpSpPr>
        <p:grpSpPr bwMode="auto">
          <a:xfrm>
            <a:off x="468313" y="2708275"/>
            <a:ext cx="3382962" cy="1079500"/>
            <a:chOff x="0" y="375717"/>
            <a:chExt cx="3816325" cy="1311018"/>
          </a:xfrm>
        </p:grpSpPr>
        <p:sp>
          <p:nvSpPr>
            <p:cNvPr id="10" name="Скругленный прямоугольник 9"/>
            <p:cNvSpPr/>
            <p:nvPr/>
          </p:nvSpPr>
          <p:spPr>
            <a:xfrm>
              <a:off x="0" y="375717"/>
              <a:ext cx="3816325" cy="1311018"/>
            </a:xfrm>
            <a:prstGeom prst="roundRect">
              <a:avLst>
                <a:gd name="adj" fmla="val 1667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Скругленный прямоугольник 4"/>
            <p:cNvSpPr/>
            <p:nvPr/>
          </p:nvSpPr>
          <p:spPr>
            <a:xfrm>
              <a:off x="64471" y="439341"/>
              <a:ext cx="3687383" cy="1183772"/>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base">
                <a:lnSpc>
                  <a:spcPct val="90000"/>
                </a:lnSpc>
                <a:spcBef>
                  <a:spcPct val="0"/>
                </a:spcBef>
                <a:spcAft>
                  <a:spcPct val="35000"/>
                </a:spcAft>
                <a:defRPr/>
              </a:pPr>
              <a:r>
                <a:rPr lang="ru-RU" sz="1600" b="1" dirty="0">
                  <a:solidFill>
                    <a:prstClr val="black"/>
                  </a:solidFill>
                  <a:latin typeface="Times New Roman" pitchFamily="18" charset="0"/>
                  <a:cs typeface="Times New Roman" pitchFamily="18" charset="0"/>
                </a:rPr>
                <a:t>Учет индивидуальных различий детей</a:t>
              </a:r>
            </a:p>
          </p:txBody>
        </p:sp>
      </p:grpSp>
      <p:grpSp>
        <p:nvGrpSpPr>
          <p:cNvPr id="75782" name="Группа 11"/>
          <p:cNvGrpSpPr>
            <a:grpSpLocks/>
          </p:cNvGrpSpPr>
          <p:nvPr/>
        </p:nvGrpSpPr>
        <p:grpSpPr bwMode="auto">
          <a:xfrm>
            <a:off x="4787900" y="2708275"/>
            <a:ext cx="3671888" cy="1079500"/>
            <a:chOff x="1316100" y="0"/>
            <a:chExt cx="5282692" cy="1439509"/>
          </a:xfrm>
        </p:grpSpPr>
        <p:sp>
          <p:nvSpPr>
            <p:cNvPr id="13" name="Скругленный прямоугольник 12"/>
            <p:cNvSpPr/>
            <p:nvPr/>
          </p:nvSpPr>
          <p:spPr>
            <a:xfrm>
              <a:off x="1316100" y="0"/>
              <a:ext cx="5282692" cy="1439509"/>
            </a:xfrm>
            <a:prstGeom prst="roundRect">
              <a:avLst>
                <a:gd name="adj" fmla="val 1667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1386902" y="69859"/>
              <a:ext cx="5141088" cy="1299792"/>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base">
                <a:lnSpc>
                  <a:spcPct val="90000"/>
                </a:lnSpc>
                <a:spcBef>
                  <a:spcPct val="0"/>
                </a:spcBef>
                <a:spcAft>
                  <a:spcPct val="35000"/>
                </a:spcAft>
                <a:defRPr/>
              </a:pPr>
              <a:r>
                <a:rPr lang="ru-RU" sz="1600" b="1" dirty="0">
                  <a:solidFill>
                    <a:prstClr val="black"/>
                  </a:solidFill>
                  <a:latin typeface="Times New Roman" pitchFamily="18" charset="0"/>
                  <a:cs typeface="Times New Roman" pitchFamily="18" charset="0"/>
                </a:rPr>
                <a:t>Учет права ребенка на ошибку</a:t>
              </a:r>
            </a:p>
          </p:txBody>
        </p:sp>
      </p:grpSp>
      <p:grpSp>
        <p:nvGrpSpPr>
          <p:cNvPr id="75783" name="Группа 14"/>
          <p:cNvGrpSpPr>
            <a:grpSpLocks/>
          </p:cNvGrpSpPr>
          <p:nvPr/>
        </p:nvGrpSpPr>
        <p:grpSpPr bwMode="auto">
          <a:xfrm>
            <a:off x="431800" y="4348163"/>
            <a:ext cx="3563938" cy="1212850"/>
            <a:chOff x="0" y="0"/>
            <a:chExt cx="6727773" cy="2680604"/>
          </a:xfrm>
        </p:grpSpPr>
        <p:sp>
          <p:nvSpPr>
            <p:cNvPr id="16" name="Скругленный прямоугольник 15"/>
            <p:cNvSpPr/>
            <p:nvPr/>
          </p:nvSpPr>
          <p:spPr>
            <a:xfrm>
              <a:off x="0" y="0"/>
              <a:ext cx="6727773" cy="2680604"/>
            </a:xfrm>
            <a:prstGeom prst="roundRect">
              <a:avLst>
                <a:gd name="adj" fmla="val 1667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131858" y="129819"/>
              <a:ext cx="6464056" cy="2420964"/>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fontAlgn="base">
                <a:lnSpc>
                  <a:spcPct val="90000"/>
                </a:lnSpc>
                <a:spcBef>
                  <a:spcPct val="0"/>
                </a:spcBef>
                <a:spcAft>
                  <a:spcPct val="35000"/>
                </a:spcAft>
                <a:defRPr/>
              </a:pPr>
              <a:r>
                <a:rPr lang="ru-RU" sz="1400" b="1" dirty="0">
                  <a:solidFill>
                    <a:prstClr val="black"/>
                  </a:solidFill>
                  <a:latin typeface="Times New Roman" pitchFamily="18" charset="0"/>
                  <a:cs typeface="Times New Roman" pitchFamily="18" charset="0"/>
                </a:rPr>
                <a:t>Учет четких границ между обыденной жизнью и обучением</a:t>
              </a:r>
            </a:p>
          </p:txBody>
        </p:sp>
      </p:grpSp>
      <p:grpSp>
        <p:nvGrpSpPr>
          <p:cNvPr id="75784" name="Группа 17"/>
          <p:cNvGrpSpPr>
            <a:grpSpLocks/>
          </p:cNvGrpSpPr>
          <p:nvPr/>
        </p:nvGrpSpPr>
        <p:grpSpPr bwMode="auto">
          <a:xfrm>
            <a:off x="4787900" y="4348163"/>
            <a:ext cx="3671888" cy="1212850"/>
            <a:chOff x="0" y="-137647"/>
            <a:chExt cx="8567881" cy="4234094"/>
          </a:xfrm>
        </p:grpSpPr>
        <p:sp>
          <p:nvSpPr>
            <p:cNvPr id="19" name="Скругленный прямоугольник 18"/>
            <p:cNvSpPr/>
            <p:nvPr/>
          </p:nvSpPr>
          <p:spPr>
            <a:xfrm>
              <a:off x="0" y="-137647"/>
              <a:ext cx="8567881" cy="4234094"/>
            </a:xfrm>
            <a:prstGeom prst="roundRect">
              <a:avLst>
                <a:gd name="adj" fmla="val 16670"/>
              </a:avLst>
            </a:prstGeom>
            <a:solidFill>
              <a:srgbClr val="99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207437" y="205957"/>
              <a:ext cx="8153007" cy="3823985"/>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base">
                <a:lnSpc>
                  <a:spcPct val="90000"/>
                </a:lnSpc>
                <a:spcBef>
                  <a:spcPct val="0"/>
                </a:spcBef>
                <a:spcAft>
                  <a:spcPct val="35000"/>
                </a:spcAft>
                <a:defRPr/>
              </a:pPr>
              <a:r>
                <a:rPr lang="ru-RU" sz="1600" b="1" dirty="0">
                  <a:solidFill>
                    <a:prstClr val="black"/>
                  </a:solidFill>
                  <a:latin typeface="Times New Roman" pitchFamily="18" charset="0"/>
                  <a:cs typeface="Times New Roman" pitchFamily="18" charset="0"/>
                </a:rPr>
                <a:t>Учет возрастных особенностей детей </a:t>
              </a:r>
            </a:p>
          </p:txBody>
        </p:sp>
      </p:grpSp>
    </p:spTree>
    <p:extLst>
      <p:ext uri="{BB962C8B-B14F-4D97-AF65-F5344CB8AC3E}">
        <p14:creationId xmlns:p14="http://schemas.microsoft.com/office/powerpoint/2010/main" val="120333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88640"/>
            <a:ext cx="5760640" cy="646331"/>
          </a:xfrm>
          <a:prstGeom prst="rect">
            <a:avLst/>
          </a:prstGeom>
        </p:spPr>
        <p:txBody>
          <a:bodyPr wrap="square">
            <a:spAutoFit/>
          </a:bodyPr>
          <a:lstStyle/>
          <a:p>
            <a:pPr lvl="0" algn="ctr" fontAlgn="base">
              <a:spcBef>
                <a:spcPct val="0"/>
              </a:spcBef>
              <a:spcAft>
                <a:spcPct val="0"/>
              </a:spcAft>
              <a:defRPr/>
            </a:pPr>
            <a:r>
              <a:rPr lang="ru-RU" b="1" dirty="0">
                <a:solidFill>
                  <a:srgbClr val="444444"/>
                </a:solidFill>
                <a:latin typeface="Times New Roman" pitchFamily="18" charset="0"/>
                <a:cs typeface="Times New Roman" pitchFamily="18" charset="0"/>
              </a:rPr>
              <a:t>Познавательный интерес к экспериментально- исследовательской деятельности.</a:t>
            </a:r>
            <a:endParaRPr lang="ru-RU" b="1" dirty="0">
              <a:solidFill>
                <a:prstClr val="white"/>
              </a:solidFill>
              <a:latin typeface="Times New Roman" pitchFamily="18" charset="0"/>
              <a:cs typeface="Times New Roman" pitchFamily="18" charset="0"/>
            </a:endParaRPr>
          </a:p>
        </p:txBody>
      </p:sp>
      <p:pic>
        <p:nvPicPr>
          <p:cNvPr id="3" name="Picture 1" descr="C:\Documents and Settings\Админ\Рабочий стол\воспитатель\IMG_61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557338"/>
            <a:ext cx="34036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Админ\Рабочий стол\воспитатель\Копия IMG_6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557338"/>
            <a:ext cx="340518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Documents and Settings\Админ\Рабочий стол\воспитатель\Копия IMG_78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103688"/>
            <a:ext cx="38020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Админ\Рабочий стол\воспитатель\Копия IMG_71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3929063"/>
            <a:ext cx="302418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539552" y="1397000"/>
          <a:ext cx="799288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Багетная рамка 4"/>
          <p:cNvSpPr/>
          <p:nvPr/>
        </p:nvSpPr>
        <p:spPr>
          <a:xfrm>
            <a:off x="1116013" y="188913"/>
            <a:ext cx="6769100" cy="863600"/>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3200" b="1" dirty="0">
                <a:solidFill>
                  <a:prstClr val="black"/>
                </a:solidFill>
                <a:latin typeface="Times New Roman" pitchFamily="18" charset="0"/>
                <a:cs typeface="Times New Roman" pitchFamily="18" charset="0"/>
              </a:rPr>
              <a:t>Работа с родителями</a:t>
            </a:r>
          </a:p>
        </p:txBody>
      </p:sp>
    </p:spTree>
    <p:extLst>
      <p:ext uri="{BB962C8B-B14F-4D97-AF65-F5344CB8AC3E}">
        <p14:creationId xmlns:p14="http://schemas.microsoft.com/office/powerpoint/2010/main" val="310615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64704"/>
            <a:ext cx="8136904" cy="5903154"/>
          </a:xfrm>
          <a:prstGeom prst="rect">
            <a:avLst/>
          </a:prstGeom>
        </p:spPr>
        <p:txBody>
          <a:bodyPr wrap="square">
            <a:spAutoFit/>
          </a:bodyPr>
          <a:lstStyle/>
          <a:p>
            <a:pPr lvl="0" fontAlgn="base">
              <a:spcBef>
                <a:spcPct val="20000"/>
              </a:spcBef>
              <a:spcAft>
                <a:spcPct val="0"/>
              </a:spcAft>
            </a:pPr>
            <a:r>
              <a:rPr lang="ru-RU" altLang="ru-RU" sz="2800" b="1" dirty="0">
                <a:solidFill>
                  <a:srgbClr val="7030A0"/>
                </a:solidFill>
                <a:latin typeface="Times New Roman" pitchFamily="18" charset="0"/>
                <a:cs typeface="Times New Roman" pitchFamily="18" charset="0"/>
              </a:rPr>
              <a:t>«Мы обновляем страну, обновляем общество, меняем нашу жизнь, меняемся сами. И, по большому счету, все, что мы делаем, мы делаем для тех, кого любим сильнее всего. Для наших детей, потому что мы хотим, чтобы они жили лучше нас. Чтобы они были лучше, чем мы, чтобы смогли сделать то, что, может быть, не успеем сделать мы. Чтобы из их успехов сложилось успешное будущее нашей великой России. Я уверен, так и будет!»  </a:t>
            </a:r>
          </a:p>
          <a:p>
            <a:pPr lvl="0" fontAlgn="base">
              <a:spcBef>
                <a:spcPct val="20000"/>
              </a:spcBef>
              <a:spcAft>
                <a:spcPct val="0"/>
              </a:spcAft>
            </a:pPr>
            <a:r>
              <a:rPr lang="ru-RU" altLang="ru-RU" sz="2800" b="1" dirty="0">
                <a:solidFill>
                  <a:srgbClr val="7030A0"/>
                </a:solidFill>
                <a:latin typeface="Times New Roman" pitchFamily="18" charset="0"/>
                <a:cs typeface="Times New Roman" pitchFamily="18" charset="0"/>
              </a:rPr>
              <a:t>                                                    Д.А. Медведев</a:t>
            </a:r>
            <a:r>
              <a:rPr lang="ru-RU" altLang="ru-RU" sz="3200" dirty="0">
                <a:solidFill>
                  <a:prstClr val="black"/>
                </a:solidFill>
                <a:latin typeface="Calibri"/>
              </a:rPr>
              <a:t/>
            </a:r>
            <a:br>
              <a:rPr lang="ru-RU" altLang="ru-RU" sz="3200" dirty="0">
                <a:solidFill>
                  <a:prstClr val="black"/>
                </a:solidFill>
                <a:latin typeface="Calibri"/>
              </a:rPr>
            </a:br>
            <a:r>
              <a:rPr lang="ru-RU" altLang="ru-RU" sz="3200" dirty="0">
                <a:solidFill>
                  <a:prstClr val="black"/>
                </a:solidFill>
                <a:latin typeface="Calibri"/>
              </a:rPr>
              <a:t/>
            </a:r>
            <a:br>
              <a:rPr lang="ru-RU" altLang="ru-RU" sz="3200" dirty="0">
                <a:solidFill>
                  <a:prstClr val="black"/>
                </a:solidFill>
                <a:latin typeface="Calibri"/>
              </a:rPr>
            </a:br>
            <a:endParaRPr lang="ru-RU" altLang="ru-RU" sz="3200" dirty="0">
              <a:solidFill>
                <a:prstClr val="black"/>
              </a:solidFill>
              <a:latin typeface="Calibri"/>
            </a:endParaRPr>
          </a:p>
        </p:txBody>
      </p:sp>
    </p:spTree>
    <p:extLst>
      <p:ext uri="{BB962C8B-B14F-4D97-AF65-F5344CB8AC3E}">
        <p14:creationId xmlns:p14="http://schemas.microsoft.com/office/powerpoint/2010/main" val="81663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8298" y="836712"/>
            <a:ext cx="6120680" cy="830997"/>
          </a:xfrm>
          <a:prstGeom prst="rect">
            <a:avLst/>
          </a:prstGeom>
        </p:spPr>
        <p:txBody>
          <a:bodyPr wrap="square">
            <a:spAutoFit/>
          </a:bodyPr>
          <a:lstStyle/>
          <a:p>
            <a:pPr lvl="0" algn="ctr" fontAlgn="base">
              <a:spcBef>
                <a:spcPct val="0"/>
              </a:spcBef>
              <a:spcAft>
                <a:spcPct val="0"/>
              </a:spcAft>
              <a:defRPr/>
            </a:pPr>
            <a:r>
              <a:rPr lang="ru-RU" altLang="ru-RU" sz="2400" b="1" dirty="0">
                <a:solidFill>
                  <a:prstClr val="black"/>
                </a:solidFill>
                <a:latin typeface="Times New Roman" pitchFamily="18" charset="0"/>
                <a:cs typeface="Times New Roman" pitchFamily="18" charset="0"/>
              </a:rPr>
              <a:t>Содержание уголков экспериментальной деятельности</a:t>
            </a:r>
            <a:r>
              <a:rPr lang="ru-RU" altLang="ru-RU" b="1" dirty="0">
                <a:solidFill>
                  <a:prstClr val="black"/>
                </a:solidFill>
                <a:latin typeface="Times New Roman" pitchFamily="18" charset="0"/>
                <a:cs typeface="Times New Roman" pitchFamily="18" charset="0"/>
              </a:rPr>
              <a:t>.</a:t>
            </a:r>
            <a:endParaRPr lang="ru-RU" dirty="0">
              <a:solidFill>
                <a:prstClr val="white"/>
              </a:solidFill>
              <a:latin typeface="Verdana"/>
            </a:endParaRPr>
          </a:p>
        </p:txBody>
      </p:sp>
      <p:pic>
        <p:nvPicPr>
          <p:cNvPr id="3" name="Picture 4" descr="C:\Documents and Settings\Админ\Рабочий стол\конкурсы\Копия IMG_7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52" y="1772568"/>
            <a:ext cx="3802686" cy="196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Админ\Рабочий стол\конкурсы\Копия IMG_7160.jpg"/>
          <p:cNvPicPr>
            <a:picLocks noChangeAspect="1" noChangeArrowheads="1"/>
          </p:cNvPicPr>
          <p:nvPr/>
        </p:nvPicPr>
        <p:blipFill>
          <a:blip r:embed="rId3">
            <a:extLst>
              <a:ext uri="{28A0092B-C50C-407E-A947-70E740481C1C}">
                <a14:useLocalDpi xmlns:a14="http://schemas.microsoft.com/office/drawing/2010/main" val="0"/>
              </a:ext>
            </a:extLst>
          </a:blip>
          <a:srcRect l="2048" r="3246"/>
          <a:stretch>
            <a:fillRect/>
          </a:stretch>
        </p:blipFill>
        <p:spPr bwMode="auto">
          <a:xfrm>
            <a:off x="4404360" y="1772816"/>
            <a:ext cx="4176910" cy="19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Содержимое 3" descr="15(4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7511" y="4216258"/>
            <a:ext cx="338296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7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ppt_w</p:attrName>
                                        </p:attrNameLst>
                                      </p:cBhvr>
                                      <p:tavLst>
                                        <p:tav tm="0" fmla="#ppt_w*sin(2.5*pi*$)">
                                          <p:val>
                                            <p:fltVal val="0"/>
                                          </p:val>
                                        </p:tav>
                                        <p:tav tm="100000">
                                          <p:val>
                                            <p:fltVal val="1"/>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Documents and Settings\Админ\Рабочий стол\конкурсы\Копия IMG_7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762" y="1052736"/>
            <a:ext cx="2761389" cy="19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C:\Documents and Settings\Админ\Рабочий стол\конкурсы\IMG_7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64704"/>
            <a:ext cx="2864948" cy="16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Documents and Settings\Админ\Рабочий стол\конкурсы\IMG_78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918" y="792745"/>
            <a:ext cx="2798760" cy="16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Админ\Рабочий стол\конкурсы\Копия IMG_78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232" y="3573017"/>
            <a:ext cx="257348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Documents and Settings\Админ\Рабочий стол\конкурсы\IMG_78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1" y="4932213"/>
            <a:ext cx="3068527" cy="18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Documents and Settings\Админ\Рабочий стол\конкурсы\Копия IMG_788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833077"/>
            <a:ext cx="2864948" cy="18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9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217">
                                          <p:stCondLst>
                                            <p:cond delay="0"/>
                                          </p:stCondLst>
                                        </p:cTn>
                                        <p:tgtEl>
                                          <p:spTgt spid="3"/>
                                        </p:tgtEl>
                                      </p:cBhvr>
                                    </p:animEffect>
                                    <p:anim calcmode="lin" valueType="num">
                                      <p:cBhvr>
                                        <p:cTn id="25" dur="68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3"/>
                                        </p:tgtEl>
                                        <p:attrNameLst>
                                          <p:attrName>ppt_y</p:attrName>
                                        </p:attrNameLst>
                                      </p:cBhvr>
                                      <p:tavLst>
                                        <p:tav tm="0" fmla="#ppt_y-sin(pi*$)/9">
                                          <p:val>
                                            <p:fltVal val="0"/>
                                          </p:val>
                                        </p:tav>
                                        <p:tav tm="100000">
                                          <p:val>
                                            <p:fltVal val="1"/>
                                          </p:val>
                                        </p:tav>
                                      </p:tavLst>
                                    </p:anim>
                                    <p:anim calcmode="lin" valueType="num">
                                      <p:cBhvr>
                                        <p:cTn id="28" dur="124" tmFilter="0, 0; 0.125,0.2665; 0.25,0.4; 0.375,0.465; 0.5,0.5;  0.625,0.535; 0.75,0.6; 0.875,0.7335; 1,1">
                                          <p:stCondLst>
                                            <p:cond delay="497"/>
                                          </p:stCondLst>
                                        </p:cTn>
                                        <p:tgtEl>
                                          <p:spTgt spid="3"/>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3"/>
                                        </p:tgtEl>
                                        <p:attrNameLst>
                                          <p:attrName>ppt_y</p:attrName>
                                        </p:attrNameLst>
                                      </p:cBhvr>
                                      <p:tavLst>
                                        <p:tav tm="0" fmla="#ppt_y-sin(pi*$)/81">
                                          <p:val>
                                            <p:fltVal val="0"/>
                                          </p:val>
                                        </p:tav>
                                        <p:tav tm="100000">
                                          <p:val>
                                            <p:fltVal val="1"/>
                                          </p:val>
                                        </p:tav>
                                      </p:tavLst>
                                    </p:anim>
                                    <p:animScale>
                                      <p:cBhvr>
                                        <p:cTn id="30" dur="10">
                                          <p:stCondLst>
                                            <p:cond delay="244"/>
                                          </p:stCondLst>
                                        </p:cTn>
                                        <p:tgtEl>
                                          <p:spTgt spid="3"/>
                                        </p:tgtEl>
                                      </p:cBhvr>
                                      <p:to x="100000" y="60000"/>
                                    </p:animScale>
                                    <p:animScale>
                                      <p:cBhvr>
                                        <p:cTn id="31" dur="62" decel="50000">
                                          <p:stCondLst>
                                            <p:cond delay="254"/>
                                          </p:stCondLst>
                                        </p:cTn>
                                        <p:tgtEl>
                                          <p:spTgt spid="3"/>
                                        </p:tgtEl>
                                      </p:cBhvr>
                                      <p:to x="100000" y="100000"/>
                                    </p:animScale>
                                    <p:animScale>
                                      <p:cBhvr>
                                        <p:cTn id="32" dur="10">
                                          <p:stCondLst>
                                            <p:cond delay="492"/>
                                          </p:stCondLst>
                                        </p:cTn>
                                        <p:tgtEl>
                                          <p:spTgt spid="3"/>
                                        </p:tgtEl>
                                      </p:cBhvr>
                                      <p:to x="100000" y="80000"/>
                                    </p:animScale>
                                    <p:animScale>
                                      <p:cBhvr>
                                        <p:cTn id="33" dur="62" decel="50000">
                                          <p:stCondLst>
                                            <p:cond delay="502"/>
                                          </p:stCondLst>
                                        </p:cTn>
                                        <p:tgtEl>
                                          <p:spTgt spid="3"/>
                                        </p:tgtEl>
                                      </p:cBhvr>
                                      <p:to x="100000" y="100000"/>
                                    </p:animScale>
                                    <p:animScale>
                                      <p:cBhvr>
                                        <p:cTn id="34" dur="10">
                                          <p:stCondLst>
                                            <p:cond delay="616"/>
                                          </p:stCondLst>
                                        </p:cTn>
                                        <p:tgtEl>
                                          <p:spTgt spid="3"/>
                                        </p:tgtEl>
                                      </p:cBhvr>
                                      <p:to x="100000" y="90000"/>
                                    </p:animScale>
                                    <p:animScale>
                                      <p:cBhvr>
                                        <p:cTn id="35" dur="62" decel="50000">
                                          <p:stCondLst>
                                            <p:cond delay="625"/>
                                          </p:stCondLst>
                                        </p:cTn>
                                        <p:tgtEl>
                                          <p:spTgt spid="3"/>
                                        </p:tgtEl>
                                      </p:cBhvr>
                                      <p:to x="100000" y="100000"/>
                                    </p:animScale>
                                    <p:animScale>
                                      <p:cBhvr>
                                        <p:cTn id="36" dur="10">
                                          <p:stCondLst>
                                            <p:cond delay="678"/>
                                          </p:stCondLst>
                                        </p:cTn>
                                        <p:tgtEl>
                                          <p:spTgt spid="3"/>
                                        </p:tgtEl>
                                      </p:cBhvr>
                                      <p:to x="100000" y="95000"/>
                                    </p:animScale>
                                    <p:animScale>
                                      <p:cBhvr>
                                        <p:cTn id="37" dur="62" decel="50000">
                                          <p:stCondLst>
                                            <p:cond delay="688"/>
                                          </p:stCondLst>
                                        </p:cTn>
                                        <p:tgtEl>
                                          <p:spTgt spid="3"/>
                                        </p:tgtEl>
                                      </p:cBhvr>
                                      <p:to x="100000" y="100000"/>
                                    </p:animScale>
                                  </p:childTnLst>
                                </p:cTn>
                              </p:par>
                            </p:childTnLst>
                          </p:cTn>
                        </p:par>
                        <p:par>
                          <p:cTn id="38" fill="hold">
                            <p:stCondLst>
                              <p:cond delay="1750"/>
                            </p:stCondLst>
                            <p:childTnLst>
                              <p:par>
                                <p:cTn id="39" presetID="26"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217">
                                          <p:stCondLst>
                                            <p:cond delay="0"/>
                                          </p:stCondLst>
                                        </p:cTn>
                                        <p:tgtEl>
                                          <p:spTgt spid="4"/>
                                        </p:tgtEl>
                                      </p:cBhvr>
                                    </p:animEffect>
                                    <p:anim calcmode="lin" valueType="num">
                                      <p:cBhvr>
                                        <p:cTn id="42"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45"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46"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47" dur="10">
                                          <p:stCondLst>
                                            <p:cond delay="244"/>
                                          </p:stCondLst>
                                        </p:cTn>
                                        <p:tgtEl>
                                          <p:spTgt spid="4"/>
                                        </p:tgtEl>
                                      </p:cBhvr>
                                      <p:to x="100000" y="60000"/>
                                    </p:animScale>
                                    <p:animScale>
                                      <p:cBhvr>
                                        <p:cTn id="48" dur="62" decel="50000">
                                          <p:stCondLst>
                                            <p:cond delay="254"/>
                                          </p:stCondLst>
                                        </p:cTn>
                                        <p:tgtEl>
                                          <p:spTgt spid="4"/>
                                        </p:tgtEl>
                                      </p:cBhvr>
                                      <p:to x="100000" y="100000"/>
                                    </p:animScale>
                                    <p:animScale>
                                      <p:cBhvr>
                                        <p:cTn id="49" dur="10">
                                          <p:stCondLst>
                                            <p:cond delay="492"/>
                                          </p:stCondLst>
                                        </p:cTn>
                                        <p:tgtEl>
                                          <p:spTgt spid="4"/>
                                        </p:tgtEl>
                                      </p:cBhvr>
                                      <p:to x="100000" y="80000"/>
                                    </p:animScale>
                                    <p:animScale>
                                      <p:cBhvr>
                                        <p:cTn id="50" dur="62" decel="50000">
                                          <p:stCondLst>
                                            <p:cond delay="502"/>
                                          </p:stCondLst>
                                        </p:cTn>
                                        <p:tgtEl>
                                          <p:spTgt spid="4"/>
                                        </p:tgtEl>
                                      </p:cBhvr>
                                      <p:to x="100000" y="100000"/>
                                    </p:animScale>
                                    <p:animScale>
                                      <p:cBhvr>
                                        <p:cTn id="51" dur="10">
                                          <p:stCondLst>
                                            <p:cond delay="616"/>
                                          </p:stCondLst>
                                        </p:cTn>
                                        <p:tgtEl>
                                          <p:spTgt spid="4"/>
                                        </p:tgtEl>
                                      </p:cBhvr>
                                      <p:to x="100000" y="90000"/>
                                    </p:animScale>
                                    <p:animScale>
                                      <p:cBhvr>
                                        <p:cTn id="52" dur="62" decel="50000">
                                          <p:stCondLst>
                                            <p:cond delay="625"/>
                                          </p:stCondLst>
                                        </p:cTn>
                                        <p:tgtEl>
                                          <p:spTgt spid="4"/>
                                        </p:tgtEl>
                                      </p:cBhvr>
                                      <p:to x="100000" y="100000"/>
                                    </p:animScale>
                                    <p:animScale>
                                      <p:cBhvr>
                                        <p:cTn id="53" dur="10">
                                          <p:stCondLst>
                                            <p:cond delay="678"/>
                                          </p:stCondLst>
                                        </p:cTn>
                                        <p:tgtEl>
                                          <p:spTgt spid="4"/>
                                        </p:tgtEl>
                                      </p:cBhvr>
                                      <p:to x="100000" y="95000"/>
                                    </p:animScale>
                                    <p:animScale>
                                      <p:cBhvr>
                                        <p:cTn id="54" dur="62" decel="50000">
                                          <p:stCondLst>
                                            <p:cond delay="688"/>
                                          </p:stCondLst>
                                        </p:cTn>
                                        <p:tgtEl>
                                          <p:spTgt spid="4"/>
                                        </p:tgtEl>
                                      </p:cBhvr>
                                      <p:to x="100000" y="100000"/>
                                    </p:animScale>
                                  </p:childTnLst>
                                </p:cTn>
                              </p:par>
                            </p:childTnLst>
                          </p:cTn>
                        </p:par>
                        <p:par>
                          <p:cTn id="55" fill="hold">
                            <p:stCondLst>
                              <p:cond delay="2500"/>
                            </p:stCondLst>
                            <p:childTnLst>
                              <p:par>
                                <p:cTn id="56" presetID="26"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217">
                                          <p:stCondLst>
                                            <p:cond delay="0"/>
                                          </p:stCondLst>
                                        </p:cTn>
                                        <p:tgtEl>
                                          <p:spTgt spid="5"/>
                                        </p:tgtEl>
                                      </p:cBhvr>
                                    </p:animEffect>
                                    <p:anim calcmode="lin" valueType="num">
                                      <p:cBhvr>
                                        <p:cTn id="59"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62"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63"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64" dur="10">
                                          <p:stCondLst>
                                            <p:cond delay="244"/>
                                          </p:stCondLst>
                                        </p:cTn>
                                        <p:tgtEl>
                                          <p:spTgt spid="5"/>
                                        </p:tgtEl>
                                      </p:cBhvr>
                                      <p:to x="100000" y="60000"/>
                                    </p:animScale>
                                    <p:animScale>
                                      <p:cBhvr>
                                        <p:cTn id="65" dur="62" decel="50000">
                                          <p:stCondLst>
                                            <p:cond delay="254"/>
                                          </p:stCondLst>
                                        </p:cTn>
                                        <p:tgtEl>
                                          <p:spTgt spid="5"/>
                                        </p:tgtEl>
                                      </p:cBhvr>
                                      <p:to x="100000" y="100000"/>
                                    </p:animScale>
                                    <p:animScale>
                                      <p:cBhvr>
                                        <p:cTn id="66" dur="10">
                                          <p:stCondLst>
                                            <p:cond delay="492"/>
                                          </p:stCondLst>
                                        </p:cTn>
                                        <p:tgtEl>
                                          <p:spTgt spid="5"/>
                                        </p:tgtEl>
                                      </p:cBhvr>
                                      <p:to x="100000" y="80000"/>
                                    </p:animScale>
                                    <p:animScale>
                                      <p:cBhvr>
                                        <p:cTn id="67" dur="62" decel="50000">
                                          <p:stCondLst>
                                            <p:cond delay="502"/>
                                          </p:stCondLst>
                                        </p:cTn>
                                        <p:tgtEl>
                                          <p:spTgt spid="5"/>
                                        </p:tgtEl>
                                      </p:cBhvr>
                                      <p:to x="100000" y="100000"/>
                                    </p:animScale>
                                    <p:animScale>
                                      <p:cBhvr>
                                        <p:cTn id="68" dur="10">
                                          <p:stCondLst>
                                            <p:cond delay="616"/>
                                          </p:stCondLst>
                                        </p:cTn>
                                        <p:tgtEl>
                                          <p:spTgt spid="5"/>
                                        </p:tgtEl>
                                      </p:cBhvr>
                                      <p:to x="100000" y="90000"/>
                                    </p:animScale>
                                    <p:animScale>
                                      <p:cBhvr>
                                        <p:cTn id="69" dur="62" decel="50000">
                                          <p:stCondLst>
                                            <p:cond delay="625"/>
                                          </p:stCondLst>
                                        </p:cTn>
                                        <p:tgtEl>
                                          <p:spTgt spid="5"/>
                                        </p:tgtEl>
                                      </p:cBhvr>
                                      <p:to x="100000" y="100000"/>
                                    </p:animScale>
                                    <p:animScale>
                                      <p:cBhvr>
                                        <p:cTn id="70" dur="10">
                                          <p:stCondLst>
                                            <p:cond delay="678"/>
                                          </p:stCondLst>
                                        </p:cTn>
                                        <p:tgtEl>
                                          <p:spTgt spid="5"/>
                                        </p:tgtEl>
                                      </p:cBhvr>
                                      <p:to x="100000" y="95000"/>
                                    </p:animScale>
                                    <p:animScale>
                                      <p:cBhvr>
                                        <p:cTn id="71" dur="62" decel="50000">
                                          <p:stCondLst>
                                            <p:cond delay="688"/>
                                          </p:stCondLst>
                                        </p:cTn>
                                        <p:tgtEl>
                                          <p:spTgt spid="5"/>
                                        </p:tgtEl>
                                      </p:cBhvr>
                                      <p:to x="100000" y="100000"/>
                                    </p:animScale>
                                  </p:childTnLst>
                                </p:cTn>
                              </p:par>
                            </p:childTnLst>
                          </p:cTn>
                        </p:par>
                        <p:par>
                          <p:cTn id="72" fill="hold">
                            <p:stCondLst>
                              <p:cond delay="3250"/>
                            </p:stCondLst>
                            <p:childTnLst>
                              <p:par>
                                <p:cTn id="73" presetID="26"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217">
                                          <p:stCondLst>
                                            <p:cond delay="0"/>
                                          </p:stCondLst>
                                        </p:cTn>
                                        <p:tgtEl>
                                          <p:spTgt spid="6"/>
                                        </p:tgtEl>
                                      </p:cBhvr>
                                    </p:animEffect>
                                    <p:anim calcmode="lin" valueType="num">
                                      <p:cBhvr>
                                        <p:cTn id="76" dur="68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24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249" tmFilter="0, 0; 0.125,0.2665; 0.25,0.4; 0.375,0.465; 0.5,0.5;  0.625,0.535; 0.75,0.6; 0.875,0.7335; 1,1">
                                          <p:stCondLst>
                                            <p:cond delay="249"/>
                                          </p:stCondLst>
                                        </p:cTn>
                                        <p:tgtEl>
                                          <p:spTgt spid="6"/>
                                        </p:tgtEl>
                                        <p:attrNameLst>
                                          <p:attrName>ppt_y</p:attrName>
                                        </p:attrNameLst>
                                      </p:cBhvr>
                                      <p:tavLst>
                                        <p:tav tm="0" fmla="#ppt_y-sin(pi*$)/9">
                                          <p:val>
                                            <p:fltVal val="0"/>
                                          </p:val>
                                        </p:tav>
                                        <p:tav tm="100000">
                                          <p:val>
                                            <p:fltVal val="1"/>
                                          </p:val>
                                        </p:tav>
                                      </p:tavLst>
                                    </p:anim>
                                    <p:anim calcmode="lin" valueType="num">
                                      <p:cBhvr>
                                        <p:cTn id="79" dur="124" tmFilter="0, 0; 0.125,0.2665; 0.25,0.4; 0.375,0.465; 0.5,0.5;  0.625,0.535; 0.75,0.6; 0.875,0.7335; 1,1">
                                          <p:stCondLst>
                                            <p:cond delay="497"/>
                                          </p:stCondLst>
                                        </p:cTn>
                                        <p:tgtEl>
                                          <p:spTgt spid="6"/>
                                        </p:tgtEl>
                                        <p:attrNameLst>
                                          <p:attrName>ppt_y</p:attrName>
                                        </p:attrNameLst>
                                      </p:cBhvr>
                                      <p:tavLst>
                                        <p:tav tm="0" fmla="#ppt_y-sin(pi*$)/27">
                                          <p:val>
                                            <p:fltVal val="0"/>
                                          </p:val>
                                        </p:tav>
                                        <p:tav tm="100000">
                                          <p:val>
                                            <p:fltVal val="1"/>
                                          </p:val>
                                        </p:tav>
                                      </p:tavLst>
                                    </p:anim>
                                    <p:anim calcmode="lin" valueType="num">
                                      <p:cBhvr>
                                        <p:cTn id="80" dur="62" tmFilter="0, 0; 0.125,0.2665; 0.25,0.4; 0.375,0.465; 0.5,0.5;  0.625,0.535; 0.75,0.6; 0.875,0.7335; 1,1">
                                          <p:stCondLst>
                                            <p:cond delay="621"/>
                                          </p:stCondLst>
                                        </p:cTn>
                                        <p:tgtEl>
                                          <p:spTgt spid="6"/>
                                        </p:tgtEl>
                                        <p:attrNameLst>
                                          <p:attrName>ppt_y</p:attrName>
                                        </p:attrNameLst>
                                      </p:cBhvr>
                                      <p:tavLst>
                                        <p:tav tm="0" fmla="#ppt_y-sin(pi*$)/81">
                                          <p:val>
                                            <p:fltVal val="0"/>
                                          </p:val>
                                        </p:tav>
                                        <p:tav tm="100000">
                                          <p:val>
                                            <p:fltVal val="1"/>
                                          </p:val>
                                        </p:tav>
                                      </p:tavLst>
                                    </p:anim>
                                    <p:animScale>
                                      <p:cBhvr>
                                        <p:cTn id="81" dur="10">
                                          <p:stCondLst>
                                            <p:cond delay="244"/>
                                          </p:stCondLst>
                                        </p:cTn>
                                        <p:tgtEl>
                                          <p:spTgt spid="6"/>
                                        </p:tgtEl>
                                      </p:cBhvr>
                                      <p:to x="100000" y="60000"/>
                                    </p:animScale>
                                    <p:animScale>
                                      <p:cBhvr>
                                        <p:cTn id="82" dur="62" decel="50000">
                                          <p:stCondLst>
                                            <p:cond delay="254"/>
                                          </p:stCondLst>
                                        </p:cTn>
                                        <p:tgtEl>
                                          <p:spTgt spid="6"/>
                                        </p:tgtEl>
                                      </p:cBhvr>
                                      <p:to x="100000" y="100000"/>
                                    </p:animScale>
                                    <p:animScale>
                                      <p:cBhvr>
                                        <p:cTn id="83" dur="10">
                                          <p:stCondLst>
                                            <p:cond delay="492"/>
                                          </p:stCondLst>
                                        </p:cTn>
                                        <p:tgtEl>
                                          <p:spTgt spid="6"/>
                                        </p:tgtEl>
                                      </p:cBhvr>
                                      <p:to x="100000" y="80000"/>
                                    </p:animScale>
                                    <p:animScale>
                                      <p:cBhvr>
                                        <p:cTn id="84" dur="62" decel="50000">
                                          <p:stCondLst>
                                            <p:cond delay="502"/>
                                          </p:stCondLst>
                                        </p:cTn>
                                        <p:tgtEl>
                                          <p:spTgt spid="6"/>
                                        </p:tgtEl>
                                      </p:cBhvr>
                                      <p:to x="100000" y="100000"/>
                                    </p:animScale>
                                    <p:animScale>
                                      <p:cBhvr>
                                        <p:cTn id="85" dur="10">
                                          <p:stCondLst>
                                            <p:cond delay="616"/>
                                          </p:stCondLst>
                                        </p:cTn>
                                        <p:tgtEl>
                                          <p:spTgt spid="6"/>
                                        </p:tgtEl>
                                      </p:cBhvr>
                                      <p:to x="100000" y="90000"/>
                                    </p:animScale>
                                    <p:animScale>
                                      <p:cBhvr>
                                        <p:cTn id="86" dur="62" decel="50000">
                                          <p:stCondLst>
                                            <p:cond delay="625"/>
                                          </p:stCondLst>
                                        </p:cTn>
                                        <p:tgtEl>
                                          <p:spTgt spid="6"/>
                                        </p:tgtEl>
                                      </p:cBhvr>
                                      <p:to x="100000" y="100000"/>
                                    </p:animScale>
                                    <p:animScale>
                                      <p:cBhvr>
                                        <p:cTn id="87" dur="10">
                                          <p:stCondLst>
                                            <p:cond delay="678"/>
                                          </p:stCondLst>
                                        </p:cTn>
                                        <p:tgtEl>
                                          <p:spTgt spid="6"/>
                                        </p:tgtEl>
                                      </p:cBhvr>
                                      <p:to x="100000" y="95000"/>
                                    </p:animScale>
                                    <p:animScale>
                                      <p:cBhvr>
                                        <p:cTn id="88" dur="62" decel="50000">
                                          <p:stCondLst>
                                            <p:cond delay="688"/>
                                          </p:stCondLst>
                                        </p:cTn>
                                        <p:tgtEl>
                                          <p:spTgt spid="6"/>
                                        </p:tgtEl>
                                      </p:cBhvr>
                                      <p:to x="100000" y="100000"/>
                                    </p:animScale>
                                  </p:childTnLst>
                                </p:cTn>
                              </p:par>
                            </p:childTnLst>
                          </p:cTn>
                        </p:par>
                        <p:par>
                          <p:cTn id="89" fill="hold">
                            <p:stCondLst>
                              <p:cond delay="4000"/>
                            </p:stCondLst>
                            <p:childTnLst>
                              <p:par>
                                <p:cTn id="90" presetID="26" presetClass="entr" presetSubtype="0"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down)">
                                      <p:cBhvr>
                                        <p:cTn id="92" dur="217">
                                          <p:stCondLst>
                                            <p:cond delay="0"/>
                                          </p:stCondLst>
                                        </p:cTn>
                                        <p:tgtEl>
                                          <p:spTgt spid="7"/>
                                        </p:tgtEl>
                                      </p:cBhvr>
                                    </p:animEffect>
                                    <p:anim calcmode="lin" valueType="num">
                                      <p:cBhvr>
                                        <p:cTn id="93" dur="68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4" dur="249"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5" dur="249" tmFilter="0, 0; 0.125,0.2665; 0.25,0.4; 0.375,0.465; 0.5,0.5;  0.625,0.535; 0.75,0.6; 0.875,0.7335; 1,1">
                                          <p:stCondLst>
                                            <p:cond delay="249"/>
                                          </p:stCondLst>
                                        </p:cTn>
                                        <p:tgtEl>
                                          <p:spTgt spid="7"/>
                                        </p:tgtEl>
                                        <p:attrNameLst>
                                          <p:attrName>ppt_y</p:attrName>
                                        </p:attrNameLst>
                                      </p:cBhvr>
                                      <p:tavLst>
                                        <p:tav tm="0" fmla="#ppt_y-sin(pi*$)/9">
                                          <p:val>
                                            <p:fltVal val="0"/>
                                          </p:val>
                                        </p:tav>
                                        <p:tav tm="100000">
                                          <p:val>
                                            <p:fltVal val="1"/>
                                          </p:val>
                                        </p:tav>
                                      </p:tavLst>
                                    </p:anim>
                                    <p:anim calcmode="lin" valueType="num">
                                      <p:cBhvr>
                                        <p:cTn id="96" dur="124" tmFilter="0, 0; 0.125,0.2665; 0.25,0.4; 0.375,0.465; 0.5,0.5;  0.625,0.535; 0.75,0.6; 0.875,0.7335; 1,1">
                                          <p:stCondLst>
                                            <p:cond delay="497"/>
                                          </p:stCondLst>
                                        </p:cTn>
                                        <p:tgtEl>
                                          <p:spTgt spid="7"/>
                                        </p:tgtEl>
                                        <p:attrNameLst>
                                          <p:attrName>ppt_y</p:attrName>
                                        </p:attrNameLst>
                                      </p:cBhvr>
                                      <p:tavLst>
                                        <p:tav tm="0" fmla="#ppt_y-sin(pi*$)/27">
                                          <p:val>
                                            <p:fltVal val="0"/>
                                          </p:val>
                                        </p:tav>
                                        <p:tav tm="100000">
                                          <p:val>
                                            <p:fltVal val="1"/>
                                          </p:val>
                                        </p:tav>
                                      </p:tavLst>
                                    </p:anim>
                                    <p:anim calcmode="lin" valueType="num">
                                      <p:cBhvr>
                                        <p:cTn id="97" dur="62" tmFilter="0, 0; 0.125,0.2665; 0.25,0.4; 0.375,0.465; 0.5,0.5;  0.625,0.535; 0.75,0.6; 0.875,0.7335; 1,1">
                                          <p:stCondLst>
                                            <p:cond delay="621"/>
                                          </p:stCondLst>
                                        </p:cTn>
                                        <p:tgtEl>
                                          <p:spTgt spid="7"/>
                                        </p:tgtEl>
                                        <p:attrNameLst>
                                          <p:attrName>ppt_y</p:attrName>
                                        </p:attrNameLst>
                                      </p:cBhvr>
                                      <p:tavLst>
                                        <p:tav tm="0" fmla="#ppt_y-sin(pi*$)/81">
                                          <p:val>
                                            <p:fltVal val="0"/>
                                          </p:val>
                                        </p:tav>
                                        <p:tav tm="100000">
                                          <p:val>
                                            <p:fltVal val="1"/>
                                          </p:val>
                                        </p:tav>
                                      </p:tavLst>
                                    </p:anim>
                                    <p:animScale>
                                      <p:cBhvr>
                                        <p:cTn id="98" dur="10">
                                          <p:stCondLst>
                                            <p:cond delay="244"/>
                                          </p:stCondLst>
                                        </p:cTn>
                                        <p:tgtEl>
                                          <p:spTgt spid="7"/>
                                        </p:tgtEl>
                                      </p:cBhvr>
                                      <p:to x="100000" y="60000"/>
                                    </p:animScale>
                                    <p:animScale>
                                      <p:cBhvr>
                                        <p:cTn id="99" dur="62" decel="50000">
                                          <p:stCondLst>
                                            <p:cond delay="254"/>
                                          </p:stCondLst>
                                        </p:cTn>
                                        <p:tgtEl>
                                          <p:spTgt spid="7"/>
                                        </p:tgtEl>
                                      </p:cBhvr>
                                      <p:to x="100000" y="100000"/>
                                    </p:animScale>
                                    <p:animScale>
                                      <p:cBhvr>
                                        <p:cTn id="100" dur="10">
                                          <p:stCondLst>
                                            <p:cond delay="492"/>
                                          </p:stCondLst>
                                        </p:cTn>
                                        <p:tgtEl>
                                          <p:spTgt spid="7"/>
                                        </p:tgtEl>
                                      </p:cBhvr>
                                      <p:to x="100000" y="80000"/>
                                    </p:animScale>
                                    <p:animScale>
                                      <p:cBhvr>
                                        <p:cTn id="101" dur="62" decel="50000">
                                          <p:stCondLst>
                                            <p:cond delay="502"/>
                                          </p:stCondLst>
                                        </p:cTn>
                                        <p:tgtEl>
                                          <p:spTgt spid="7"/>
                                        </p:tgtEl>
                                      </p:cBhvr>
                                      <p:to x="100000" y="100000"/>
                                    </p:animScale>
                                    <p:animScale>
                                      <p:cBhvr>
                                        <p:cTn id="102" dur="10">
                                          <p:stCondLst>
                                            <p:cond delay="616"/>
                                          </p:stCondLst>
                                        </p:cTn>
                                        <p:tgtEl>
                                          <p:spTgt spid="7"/>
                                        </p:tgtEl>
                                      </p:cBhvr>
                                      <p:to x="100000" y="90000"/>
                                    </p:animScale>
                                    <p:animScale>
                                      <p:cBhvr>
                                        <p:cTn id="103" dur="62" decel="50000">
                                          <p:stCondLst>
                                            <p:cond delay="625"/>
                                          </p:stCondLst>
                                        </p:cTn>
                                        <p:tgtEl>
                                          <p:spTgt spid="7"/>
                                        </p:tgtEl>
                                      </p:cBhvr>
                                      <p:to x="100000" y="100000"/>
                                    </p:animScale>
                                    <p:animScale>
                                      <p:cBhvr>
                                        <p:cTn id="104" dur="10">
                                          <p:stCondLst>
                                            <p:cond delay="678"/>
                                          </p:stCondLst>
                                        </p:cTn>
                                        <p:tgtEl>
                                          <p:spTgt spid="7"/>
                                        </p:tgtEl>
                                      </p:cBhvr>
                                      <p:to x="100000" y="95000"/>
                                    </p:animScale>
                                    <p:animScale>
                                      <p:cBhvr>
                                        <p:cTn id="105" dur="62" decel="50000">
                                          <p:stCondLst>
                                            <p:cond delay="688"/>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Диаграмма 2"/>
          <p:cNvGraphicFramePr>
            <a:graphicFrameLocks/>
          </p:cNvGraphicFramePr>
          <p:nvPr/>
        </p:nvGraphicFramePr>
        <p:xfrm>
          <a:off x="417513" y="1290638"/>
          <a:ext cx="8021637" cy="5357812"/>
        </p:xfrm>
        <a:graphic>
          <a:graphicData uri="http://schemas.openxmlformats.org/presentationml/2006/ole">
            <mc:AlternateContent xmlns:mc="http://schemas.openxmlformats.org/markup-compatibility/2006">
              <mc:Choice xmlns:v="urn:schemas-microsoft-com:vml" Requires="v">
                <p:oleObj spid="_x0000_s1036" r:id="rId3" imgW="8023031" imgH="5358848" progId="Excel.Chart.8">
                  <p:embed/>
                </p:oleObj>
              </mc:Choice>
              <mc:Fallback>
                <p:oleObj r:id="rId3" imgW="8023031" imgH="535884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290638"/>
                        <a:ext cx="8021637"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Багетная рамка 3"/>
          <p:cNvSpPr/>
          <p:nvPr/>
        </p:nvSpPr>
        <p:spPr>
          <a:xfrm>
            <a:off x="468313" y="404813"/>
            <a:ext cx="8351837" cy="866775"/>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altLang="ru-RU" sz="2400" b="1" dirty="0">
                <a:solidFill>
                  <a:srgbClr val="404040"/>
                </a:solidFill>
                <a:latin typeface="Times New Roman" pitchFamily="18" charset="0"/>
                <a:cs typeface="Times New Roman" pitchFamily="18" charset="0"/>
              </a:rPr>
              <a:t>Показатель усвоения образовательной программы.</a:t>
            </a:r>
            <a:endParaRPr lang="ru-RU" sz="2400" dirty="0">
              <a:solidFill>
                <a:prstClr val="white"/>
              </a:solidFill>
            </a:endParaRPr>
          </a:p>
        </p:txBody>
      </p:sp>
    </p:spTree>
    <p:extLst>
      <p:ext uri="{BB962C8B-B14F-4D97-AF65-F5344CB8AC3E}">
        <p14:creationId xmlns:p14="http://schemas.microsoft.com/office/powerpoint/2010/main" val="2925354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Диаграмма 2"/>
          <p:cNvGraphicFramePr>
            <a:graphicFrameLocks/>
          </p:cNvGraphicFramePr>
          <p:nvPr>
            <p:extLst>
              <p:ext uri="{D42A27DB-BD31-4B8C-83A1-F6EECF244321}">
                <p14:modId xmlns:p14="http://schemas.microsoft.com/office/powerpoint/2010/main" val="1150492325"/>
              </p:ext>
            </p:extLst>
          </p:nvPr>
        </p:nvGraphicFramePr>
        <p:xfrm>
          <a:off x="899592" y="1700808"/>
          <a:ext cx="7882210" cy="4494510"/>
        </p:xfrm>
        <a:graphic>
          <a:graphicData uri="http://schemas.openxmlformats.org/presentationml/2006/ole">
            <mc:AlternateContent xmlns:mc="http://schemas.openxmlformats.org/markup-compatibility/2006">
              <mc:Choice xmlns:v="urn:schemas-microsoft-com:vml" Requires="v">
                <p:oleObj spid="_x0000_s2060" name="Диаграмма" r:id="rId4" imgW="8753531" imgH="5276698" progId="Excel.Chart.8">
                  <p:embed/>
                </p:oleObj>
              </mc:Choice>
              <mc:Fallback>
                <p:oleObj name="Диаграмма" r:id="rId4" imgW="8753531" imgH="5276698" progId="Excel.Chart.8">
                  <p:embed/>
                  <p:pic>
                    <p:nvPicPr>
                      <p:cNvPr id="0" name=""/>
                      <p:cNvPicPr>
                        <a:picLocks noChangeArrowheads="1"/>
                      </p:cNvPicPr>
                      <p:nvPr/>
                    </p:nvPicPr>
                    <p:blipFill>
                      <a:blip r:embed="rId5"/>
                      <a:srcRect/>
                      <a:stretch>
                        <a:fillRect/>
                      </a:stretch>
                    </p:blipFill>
                    <p:spPr bwMode="auto">
                      <a:xfrm>
                        <a:off x="899592" y="1700808"/>
                        <a:ext cx="7882210" cy="4494510"/>
                      </a:xfrm>
                      <a:prstGeom prst="rect">
                        <a:avLst/>
                      </a:prstGeom>
                      <a:noFill/>
                      <a:ln>
                        <a:noFill/>
                      </a:ln>
                      <a:extLst/>
                    </p:spPr>
                  </p:pic>
                </p:oleObj>
              </mc:Fallback>
            </mc:AlternateContent>
          </a:graphicData>
        </a:graphic>
      </p:graphicFrame>
      <p:sp>
        <p:nvSpPr>
          <p:cNvPr id="4" name="Багетная рамка 3"/>
          <p:cNvSpPr/>
          <p:nvPr/>
        </p:nvSpPr>
        <p:spPr>
          <a:xfrm>
            <a:off x="395288" y="188913"/>
            <a:ext cx="8497887" cy="900112"/>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altLang="ru-RU" sz="2800" b="1" dirty="0">
                <a:solidFill>
                  <a:srgbClr val="404040"/>
                </a:solidFill>
                <a:latin typeface="Times New Roman" pitchFamily="18" charset="0"/>
                <a:cs typeface="Times New Roman" pitchFamily="18" charset="0"/>
              </a:rPr>
              <a:t>Мониторинг интегративных качеств</a:t>
            </a:r>
            <a:r>
              <a:rPr lang="ru-RU" altLang="ru-RU" sz="3600" b="1" dirty="0">
                <a:solidFill>
                  <a:srgbClr val="404040"/>
                </a:solidFill>
                <a:latin typeface="Times New Roman" pitchFamily="18" charset="0"/>
                <a:cs typeface="Times New Roman" pitchFamily="18" charset="0"/>
              </a:rPr>
              <a:t>.</a:t>
            </a:r>
            <a:endParaRPr lang="ru-RU" dirty="0">
              <a:solidFill>
                <a:prstClr val="white"/>
              </a:solidFill>
            </a:endParaRPr>
          </a:p>
        </p:txBody>
      </p:sp>
    </p:spTree>
    <p:extLst>
      <p:ext uri="{BB962C8B-B14F-4D97-AF65-F5344CB8AC3E}">
        <p14:creationId xmlns:p14="http://schemas.microsoft.com/office/powerpoint/2010/main" val="322316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4115" y="1412776"/>
            <a:ext cx="4572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400"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«Если сегодня мы будем учить так, как учили вчера, мы украдем у наших детей завтра». </a:t>
            </a:r>
            <a:br>
              <a:rPr kumimoji="0" lang="ru-RU" altLang="ru-RU" sz="1400"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br>
            <a:r>
              <a:rPr kumimoji="0" lang="ru-RU" altLang="ru-RU" sz="1400"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                  </a:t>
            </a:r>
            <a:br>
              <a:rPr kumimoji="0" lang="ru-RU" altLang="ru-RU" sz="1400"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br>
            <a:r>
              <a:rPr kumimoji="0" lang="ru-RU" altLang="ru-RU" sz="1400"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               Джон </a:t>
            </a:r>
            <a:r>
              <a:rPr kumimoji="0" lang="ru-RU" altLang="ru-RU" sz="1400" b="1" i="0" u="none" strike="noStrike" kern="0" cap="none" spc="0" normalizeH="0" baseline="0" noProof="0" dirty="0" err="1" smtClean="0">
                <a:ln>
                  <a:noFill/>
                </a:ln>
                <a:solidFill>
                  <a:srgbClr val="7030A0"/>
                </a:solidFill>
                <a:effectLst/>
                <a:uLnTx/>
                <a:uFillTx/>
                <a:latin typeface="Times New Roman" pitchFamily="18" charset="0"/>
                <a:cs typeface="Times New Roman" pitchFamily="18" charset="0"/>
              </a:rPr>
              <a:t>Дьюи</a:t>
            </a:r>
            <a:endParaRPr kumimoji="0" lang="ru-RU" sz="1400" b="0" i="0" u="none" strike="noStrike" kern="0" cap="none" spc="0" normalizeH="0" baseline="0" noProof="0" dirty="0" smtClean="0">
              <a:ln>
                <a:noFill/>
              </a:ln>
              <a:solidFill>
                <a:srgbClr val="7030A0"/>
              </a:solidFill>
              <a:effectLst/>
              <a:uLnTx/>
              <a:uFillTx/>
            </a:endParaRPr>
          </a:p>
        </p:txBody>
      </p:sp>
      <p:pic>
        <p:nvPicPr>
          <p:cNvPr id="5" name="Picture 3" descr="C:\Documents and Settings\Админ\Рабочий стол\Джон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980728"/>
            <a:ext cx="1927660" cy="21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854428" y="4221088"/>
            <a:ext cx="4572000" cy="2031325"/>
          </a:xfrm>
          <a:prstGeom prst="rect">
            <a:avLst/>
          </a:prstGeom>
        </p:spPr>
        <p:txBody>
          <a:bodyPr>
            <a:spAutoFit/>
          </a:bodyPr>
          <a:lstStyle/>
          <a:p>
            <a:pPr lvl="0" fontAlgn="base">
              <a:lnSpc>
                <a:spcPct val="150000"/>
              </a:lnSpc>
              <a:spcBef>
                <a:spcPct val="0"/>
              </a:spcBef>
              <a:spcAft>
                <a:spcPct val="0"/>
              </a:spcAft>
            </a:pPr>
            <a:r>
              <a:rPr lang="ru-RU" altLang="ru-RU" sz="1400" b="1" dirty="0">
                <a:solidFill>
                  <a:srgbClr val="7030A0"/>
                </a:solidFill>
                <a:latin typeface="Times New Roman" pitchFamily="18" charset="0"/>
                <a:cs typeface="Times New Roman" pitchFamily="18" charset="0"/>
              </a:rPr>
              <a:t>«Чем больше ребёнок видел, слышал, пережил, чем большим количеством элементов действительности он располагает в своем опыте, тем значительнее и продуктивнее при других равных условиях будет его творческая деятельность».</a:t>
            </a:r>
          </a:p>
          <a:p>
            <a:pPr lvl="0" fontAlgn="base">
              <a:lnSpc>
                <a:spcPct val="150000"/>
              </a:lnSpc>
              <a:spcBef>
                <a:spcPct val="0"/>
              </a:spcBef>
              <a:spcAft>
                <a:spcPct val="0"/>
              </a:spcAft>
            </a:pPr>
            <a:r>
              <a:rPr lang="ru-RU" altLang="ru-RU" sz="1400" b="1" dirty="0">
                <a:solidFill>
                  <a:srgbClr val="7030A0"/>
                </a:solidFill>
                <a:latin typeface="Times New Roman" pitchFamily="18" charset="0"/>
                <a:cs typeface="Times New Roman" pitchFamily="18" charset="0"/>
              </a:rPr>
              <a:t>                                </a:t>
            </a:r>
            <a:r>
              <a:rPr lang="ru-RU" altLang="ru-RU" sz="1400" b="1" dirty="0" err="1">
                <a:solidFill>
                  <a:srgbClr val="7030A0"/>
                </a:solidFill>
                <a:latin typeface="Times New Roman" pitchFamily="18" charset="0"/>
                <a:cs typeface="Times New Roman" pitchFamily="18" charset="0"/>
              </a:rPr>
              <a:t>Л.С.Выгодский</a:t>
            </a:r>
            <a:endParaRPr lang="ru-RU" altLang="ru-RU" sz="1400" b="1" dirty="0">
              <a:solidFill>
                <a:srgbClr val="7030A0"/>
              </a:solidFill>
              <a:latin typeface="Times New Roman" pitchFamily="18" charset="0"/>
              <a:cs typeface="Times New Roman" pitchFamily="18" charset="0"/>
            </a:endParaRPr>
          </a:p>
        </p:txBody>
      </p:sp>
      <p:pic>
        <p:nvPicPr>
          <p:cNvPr id="6" name="Picture 6" descr="C:\Documents and Settings\Админ\Рабочий стол\вы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58572"/>
            <a:ext cx="2493324" cy="267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4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Админ\Рабочий стол\poddy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2448272" cy="3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563888" y="3068960"/>
            <a:ext cx="4572000" cy="1505027"/>
          </a:xfrm>
          <a:prstGeom prst="rect">
            <a:avLst/>
          </a:prstGeom>
        </p:spPr>
        <p:txBody>
          <a:bodyPr>
            <a:spAutoFit/>
          </a:bodyPr>
          <a:lstStyle/>
          <a:p>
            <a:pPr lvl="0" defTabSz="457200" eaLnBrk="0" fontAlgn="base" hangingPunct="0">
              <a:spcBef>
                <a:spcPct val="20000"/>
              </a:spcBef>
              <a:spcAft>
                <a:spcPts val="600"/>
              </a:spcAft>
              <a:buClr>
                <a:srgbClr val="404040"/>
              </a:buClr>
            </a:pPr>
            <a:r>
              <a:rPr lang="ru-RU" altLang="ru-RU" sz="1400" b="1" dirty="0">
                <a:solidFill>
                  <a:srgbClr val="7030A0"/>
                </a:solidFill>
                <a:latin typeface="Times New Roman" pitchFamily="18" charset="0"/>
                <a:cs typeface="Times New Roman" pitchFamily="18" charset="0"/>
              </a:rPr>
              <a:t>«В деятельности экспериментирования ребенок выступает как своеобразный исследователь, самостоятельно воздействующий различными способами на окружающие его предметы и явления с целью более полного их познания и освоения». </a:t>
            </a:r>
          </a:p>
          <a:p>
            <a:pPr lvl="0" defTabSz="457200" eaLnBrk="0" fontAlgn="base" hangingPunct="0">
              <a:spcBef>
                <a:spcPct val="20000"/>
              </a:spcBef>
              <a:spcAft>
                <a:spcPts val="600"/>
              </a:spcAft>
              <a:buClr>
                <a:srgbClr val="404040"/>
              </a:buClr>
            </a:pPr>
            <a:r>
              <a:rPr lang="ru-RU" altLang="ru-RU" sz="1400" dirty="0">
                <a:solidFill>
                  <a:srgbClr val="7030A0"/>
                </a:solidFill>
                <a:latin typeface="Times New Roman" pitchFamily="18" charset="0"/>
                <a:cs typeface="Times New Roman" pitchFamily="18" charset="0"/>
              </a:rPr>
              <a:t>                        </a:t>
            </a:r>
            <a:r>
              <a:rPr lang="ru-RU" altLang="ru-RU" sz="1400" dirty="0" err="1">
                <a:solidFill>
                  <a:srgbClr val="7030A0"/>
                </a:solidFill>
                <a:latin typeface="Times New Roman" pitchFamily="18" charset="0"/>
                <a:cs typeface="Times New Roman" pitchFamily="18" charset="0"/>
              </a:rPr>
              <a:t>Н.Н.Поддьяков</a:t>
            </a:r>
            <a:endParaRPr lang="ru-RU" altLang="ru-RU" sz="1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712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Админ\Рабочий стол\конкурсы\Копия IMG_7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822" y="980728"/>
            <a:ext cx="40624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Documents and Settings\Админ\Рабочий стол\конкурсы\IMG_7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98" y="4365104"/>
            <a:ext cx="38258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Documents and Settings\Админ\Рабочий стол\воспитатель\Копия IMG_24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5" y="4365104"/>
            <a:ext cx="4168329"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6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23528" y="980728"/>
          <a:ext cx="8568952" cy="5273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ятиугольник 5"/>
          <p:cNvSpPr/>
          <p:nvPr/>
        </p:nvSpPr>
        <p:spPr>
          <a:xfrm>
            <a:off x="833438" y="115888"/>
            <a:ext cx="7921625" cy="649287"/>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b="1" dirty="0">
                <a:solidFill>
                  <a:prstClr val="black"/>
                </a:solidFill>
                <a:latin typeface="Times New Roman" pitchFamily="18" charset="0"/>
                <a:cs typeface="Times New Roman" pitchFamily="18" charset="0"/>
              </a:rPr>
              <a:t>ЭКСПЕРИМЕНТАЛЬНО-ИССЛЕДОВАТЕЛЬСКАЯ ДЕЯТЕЛЬНОСТЬ.</a:t>
            </a:r>
          </a:p>
        </p:txBody>
      </p:sp>
    </p:spTree>
    <p:extLst>
      <p:ext uri="{BB962C8B-B14F-4D97-AF65-F5344CB8AC3E}">
        <p14:creationId xmlns:p14="http://schemas.microsoft.com/office/powerpoint/2010/main" val="159995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gray">
          <a:xfrm rot="10800000">
            <a:off x="1547813" y="2320925"/>
            <a:ext cx="5600700" cy="2160588"/>
          </a:xfrm>
          <a:prstGeom prst="upArrow">
            <a:avLst>
              <a:gd name="adj1" fmla="val 57824"/>
              <a:gd name="adj2" fmla="val 54398"/>
            </a:avLst>
          </a:prstGeom>
          <a:solidFill>
            <a:schemeClr val="accent3">
              <a:lumMod val="60000"/>
              <a:lumOff val="40000"/>
            </a:schemeClr>
          </a:solidFill>
          <a:ln>
            <a:noFill/>
          </a:ln>
          <a:effectLst/>
        </p:spPr>
        <p:txBody>
          <a:bodyPr wrap="none" anchor="ctr"/>
          <a:lstStyle/>
          <a:p>
            <a:pPr fontAlgn="base">
              <a:spcBef>
                <a:spcPct val="0"/>
              </a:spcBef>
              <a:spcAft>
                <a:spcPct val="0"/>
              </a:spcAft>
              <a:defRPr/>
            </a:pPr>
            <a:endParaRPr lang="ru-RU" altLang="ru-RU">
              <a:solidFill>
                <a:prstClr val="black"/>
              </a:solidFill>
              <a:latin typeface="Arial" pitchFamily="34" charset="0"/>
            </a:endParaRPr>
          </a:p>
        </p:txBody>
      </p:sp>
      <p:sp>
        <p:nvSpPr>
          <p:cNvPr id="4" name="AutoShape 3"/>
          <p:cNvSpPr>
            <a:spLocks noChangeArrowheads="1"/>
          </p:cNvSpPr>
          <p:nvPr/>
        </p:nvSpPr>
        <p:spPr bwMode="gray">
          <a:xfrm>
            <a:off x="539750" y="414338"/>
            <a:ext cx="8167688" cy="1752600"/>
          </a:xfrm>
          <a:prstGeom prst="roundRect">
            <a:avLst>
              <a:gd name="adj" fmla="val 50000"/>
            </a:avLst>
          </a:prstGeom>
          <a:solidFill>
            <a:schemeClr val="accent3">
              <a:lumMod val="50000"/>
            </a:schemeClr>
          </a:solidFill>
          <a:ln w="38100" algn="ctr">
            <a:solidFill>
              <a:srgbClr val="FFFFFF"/>
            </a:solidFill>
            <a:round/>
            <a:headEnd/>
            <a:tailEnd/>
          </a:ln>
          <a:effectLst>
            <a:outerShdw dist="63500" dir="3187806" algn="ctr" rotWithShape="0">
              <a:srgbClr val="001D3A"/>
            </a:outerShdw>
          </a:effec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r>
              <a:rPr lang="ru-RU" altLang="ru-RU" sz="3200" b="1" i="1" u="sng" smtClean="0">
                <a:solidFill>
                  <a:prstClr val="white"/>
                </a:solidFill>
                <a:latin typeface="a_OldTyperNr"/>
                <a:ea typeface="Trebuchet MS" pitchFamily="34" charset="0"/>
                <a:cs typeface="Trebuchet MS" pitchFamily="34" charset="0"/>
              </a:rPr>
              <a:t>Развитие интегративных качеств</a:t>
            </a:r>
            <a:endParaRPr lang="en-US" altLang="ru-RU" sz="3200" b="1" i="1" smtClean="0">
              <a:solidFill>
                <a:prstClr val="white"/>
              </a:solidFill>
              <a:latin typeface="Arial Black" pitchFamily="34" charset="0"/>
            </a:endParaRPr>
          </a:p>
        </p:txBody>
      </p:sp>
      <p:grpSp>
        <p:nvGrpSpPr>
          <p:cNvPr id="64516" name="Group 4"/>
          <p:cNvGrpSpPr>
            <a:grpSpLocks/>
          </p:cNvGrpSpPr>
          <p:nvPr/>
        </p:nvGrpSpPr>
        <p:grpSpPr bwMode="auto">
          <a:xfrm>
            <a:off x="0" y="4194175"/>
            <a:ext cx="1579563" cy="2087563"/>
            <a:chOff x="576" y="2476"/>
            <a:chExt cx="995" cy="1304"/>
          </a:xfrm>
        </p:grpSpPr>
        <p:grpSp>
          <p:nvGrpSpPr>
            <p:cNvPr id="64556" name="Group 5"/>
            <p:cNvGrpSpPr>
              <a:grpSpLocks/>
            </p:cNvGrpSpPr>
            <p:nvPr/>
          </p:nvGrpSpPr>
          <p:grpSpPr bwMode="auto">
            <a:xfrm>
              <a:off x="576" y="2476"/>
              <a:ext cx="937" cy="954"/>
              <a:chOff x="624" y="1584"/>
              <a:chExt cx="1248" cy="1296"/>
            </a:xfrm>
          </p:grpSpPr>
          <p:grpSp>
            <p:nvGrpSpPr>
              <p:cNvPr id="64558" name="Group 6"/>
              <p:cNvGrpSpPr>
                <a:grpSpLocks/>
              </p:cNvGrpSpPr>
              <p:nvPr/>
            </p:nvGrpSpPr>
            <p:grpSpPr bwMode="auto">
              <a:xfrm>
                <a:off x="624" y="1584"/>
                <a:ext cx="1248" cy="1296"/>
                <a:chOff x="2016" y="1920"/>
                <a:chExt cx="1680" cy="1680"/>
              </a:xfrm>
            </p:grpSpPr>
            <p:sp>
              <p:nvSpPr>
                <p:cNvPr id="10" name="Oval 7"/>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64561" name="Freeform 8"/>
                <p:cNvSpPr>
                  <a:spLocks/>
                </p:cNvSpPr>
                <p:nvPr/>
              </p:nvSpPr>
              <p:spPr bwMode="gray">
                <a:xfrm>
                  <a:off x="2208" y="1948"/>
                  <a:ext cx="1296" cy="634"/>
                </a:xfrm>
                <a:custGeom>
                  <a:avLst/>
                  <a:gdLst>
                    <a:gd name="T0" fmla="*/ 823 w 1321"/>
                    <a:gd name="T1" fmla="*/ 25 h 712"/>
                    <a:gd name="T2" fmla="*/ 833 w 1321"/>
                    <a:gd name="T3" fmla="*/ 27 h 712"/>
                    <a:gd name="T4" fmla="*/ 836 w 1321"/>
                    <a:gd name="T5" fmla="*/ 29 h 712"/>
                    <a:gd name="T6" fmla="*/ 831 w 1321"/>
                    <a:gd name="T7" fmla="*/ 32 h 712"/>
                    <a:gd name="T8" fmla="*/ 821 w 1321"/>
                    <a:gd name="T9" fmla="*/ 34 h 712"/>
                    <a:gd name="T10" fmla="*/ 804 w 1321"/>
                    <a:gd name="T11" fmla="*/ 36 h 712"/>
                    <a:gd name="T12" fmla="*/ 783 w 1321"/>
                    <a:gd name="T13" fmla="*/ 37 h 712"/>
                    <a:gd name="T14" fmla="*/ 756 w 1321"/>
                    <a:gd name="T15" fmla="*/ 38 h 712"/>
                    <a:gd name="T16" fmla="*/ 725 w 1321"/>
                    <a:gd name="T17" fmla="*/ 40 h 712"/>
                    <a:gd name="T18" fmla="*/ 690 w 1321"/>
                    <a:gd name="T19" fmla="*/ 42 h 712"/>
                    <a:gd name="T20" fmla="*/ 651 w 1321"/>
                    <a:gd name="T21" fmla="*/ 42 h 712"/>
                    <a:gd name="T22" fmla="*/ 612 w 1321"/>
                    <a:gd name="T23" fmla="*/ 43 h 712"/>
                    <a:gd name="T24" fmla="*/ 567 w 1321"/>
                    <a:gd name="T25" fmla="*/ 43 h 712"/>
                    <a:gd name="T26" fmla="*/ 522 w 1321"/>
                    <a:gd name="T27" fmla="*/ 43 h 712"/>
                    <a:gd name="T28" fmla="*/ 503 w 1321"/>
                    <a:gd name="T29" fmla="*/ 44 h 712"/>
                    <a:gd name="T30" fmla="*/ 301 w 1321"/>
                    <a:gd name="T31" fmla="*/ 44 h 712"/>
                    <a:gd name="T32" fmla="*/ 298 w 1321"/>
                    <a:gd name="T33" fmla="*/ 44 h 712"/>
                    <a:gd name="T34" fmla="*/ 259 w 1321"/>
                    <a:gd name="T35" fmla="*/ 43 h 712"/>
                    <a:gd name="T36" fmla="*/ 221 w 1321"/>
                    <a:gd name="T37" fmla="*/ 43 h 712"/>
                    <a:gd name="T38" fmla="*/ 183 w 1321"/>
                    <a:gd name="T39" fmla="*/ 43 h 712"/>
                    <a:gd name="T40" fmla="*/ 150 w 1321"/>
                    <a:gd name="T41" fmla="*/ 42 h 712"/>
                    <a:gd name="T42" fmla="*/ 119 w 1321"/>
                    <a:gd name="T43" fmla="*/ 42 h 712"/>
                    <a:gd name="T44" fmla="*/ 90 w 1321"/>
                    <a:gd name="T45" fmla="*/ 41 h 712"/>
                    <a:gd name="T46" fmla="*/ 66 w 1321"/>
                    <a:gd name="T47" fmla="*/ 40 h 712"/>
                    <a:gd name="T48" fmla="*/ 43 w 1321"/>
                    <a:gd name="T49" fmla="*/ 38 h 712"/>
                    <a:gd name="T50" fmla="*/ 26 w 1321"/>
                    <a:gd name="T51" fmla="*/ 37 h 712"/>
                    <a:gd name="T52" fmla="*/ 18 w 1321"/>
                    <a:gd name="T53" fmla="*/ 36 h 712"/>
                    <a:gd name="T54" fmla="*/ 6 w 1321"/>
                    <a:gd name="T55" fmla="*/ 34 h 712"/>
                    <a:gd name="T56" fmla="*/ 0 w 1321"/>
                    <a:gd name="T57" fmla="*/ 33 h 712"/>
                    <a:gd name="T58" fmla="*/ 0 w 1321"/>
                    <a:gd name="T59" fmla="*/ 32 h 712"/>
                    <a:gd name="T60" fmla="*/ 4 w 1321"/>
                    <a:gd name="T61" fmla="*/ 29 h 712"/>
                    <a:gd name="T62" fmla="*/ 16 w 1321"/>
                    <a:gd name="T63" fmla="*/ 27 h 712"/>
                    <a:gd name="T64" fmla="*/ 27 w 1321"/>
                    <a:gd name="T65" fmla="*/ 23 h 712"/>
                    <a:gd name="T66" fmla="*/ 62 w 1321"/>
                    <a:gd name="T67" fmla="*/ 18 h 712"/>
                    <a:gd name="T68" fmla="*/ 94 w 1321"/>
                    <a:gd name="T69" fmla="*/ 14 h 712"/>
                    <a:gd name="T70" fmla="*/ 128 w 1321"/>
                    <a:gd name="T71" fmla="*/ 11 h 712"/>
                    <a:gd name="T72" fmla="*/ 171 w 1321"/>
                    <a:gd name="T73" fmla="*/ 8 h 712"/>
                    <a:gd name="T74" fmla="*/ 217 w 1321"/>
                    <a:gd name="T75" fmla="*/ 4 h 712"/>
                    <a:gd name="T76" fmla="*/ 263 w 1321"/>
                    <a:gd name="T77" fmla="*/ 4 h 712"/>
                    <a:gd name="T78" fmla="*/ 315 w 1321"/>
                    <a:gd name="T79" fmla="*/ 4 h 712"/>
                    <a:gd name="T80" fmla="*/ 368 w 1321"/>
                    <a:gd name="T81" fmla="*/ 4 h 712"/>
                    <a:gd name="T82" fmla="*/ 423 w 1321"/>
                    <a:gd name="T83" fmla="*/ 0 h 712"/>
                    <a:gd name="T84" fmla="*/ 423 w 1321"/>
                    <a:gd name="T85" fmla="*/ 0 h 712"/>
                    <a:gd name="T86" fmla="*/ 480 w 1321"/>
                    <a:gd name="T87" fmla="*/ 4 h 712"/>
                    <a:gd name="T88" fmla="*/ 535 w 1321"/>
                    <a:gd name="T89" fmla="*/ 4 h 712"/>
                    <a:gd name="T90" fmla="*/ 589 w 1321"/>
                    <a:gd name="T91" fmla="*/ 4 h 712"/>
                    <a:gd name="T92" fmla="*/ 639 w 1321"/>
                    <a:gd name="T93" fmla="*/ 5 h 712"/>
                    <a:gd name="T94" fmla="*/ 684 w 1321"/>
                    <a:gd name="T95" fmla="*/ 9 h 712"/>
                    <a:gd name="T96" fmla="*/ 726 w 1321"/>
                    <a:gd name="T97" fmla="*/ 12 h 712"/>
                    <a:gd name="T98" fmla="*/ 763 w 1321"/>
                    <a:gd name="T99" fmla="*/ 16 h 712"/>
                    <a:gd name="T100" fmla="*/ 795 w 1321"/>
                    <a:gd name="T101" fmla="*/ 20 h 712"/>
                    <a:gd name="T102" fmla="*/ 823 w 1321"/>
                    <a:gd name="T103" fmla="*/ 25 h 712"/>
                    <a:gd name="T104" fmla="*/ 823 w 1321"/>
                    <a:gd name="T105" fmla="*/ 2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pitchFamily="34" charset="0"/>
                  </a:endParaRPr>
                </a:p>
              </p:txBody>
            </p:sp>
          </p:grpSp>
          <p:sp>
            <p:nvSpPr>
              <p:cNvPr id="9" name="Text Box 9"/>
              <p:cNvSpPr txBox="1">
                <a:spLocks noChangeArrowheads="1"/>
              </p:cNvSpPr>
              <p:nvPr/>
            </p:nvSpPr>
            <p:spPr bwMode="gray">
              <a:xfrm>
                <a:off x="1166" y="2328"/>
                <a:ext cx="155" cy="233"/>
              </a:xfrm>
              <a:prstGeom prst="rect">
                <a:avLst/>
              </a:prstGeom>
              <a:noFill/>
              <a:ln>
                <a:noFill/>
              </a:ln>
              <a:effectLst/>
              <a:extLst/>
            </p:spPr>
            <p:txBody>
              <a:bodyPr wrap="none">
                <a:spAutoFit/>
              </a:bodyPr>
              <a:lstStyle/>
              <a:p>
                <a:pPr algn="ctr" eaLnBrk="0" fontAlgn="base" hangingPunct="0">
                  <a:spcBef>
                    <a:spcPct val="0"/>
                  </a:spcBef>
                  <a:spcAft>
                    <a:spcPct val="0"/>
                  </a:spcAft>
                  <a:defRPr/>
                </a:pPr>
                <a:endParaRPr lang="ru-RU" sz="1200" b="1">
                  <a:solidFill>
                    <a:srgbClr val="FFCC00"/>
                  </a:solidFill>
                  <a:effectLst>
                    <a:outerShdw blurRad="38100" dist="38100" dir="2700000" algn="tl">
                      <a:srgbClr val="000000"/>
                    </a:outerShdw>
                  </a:effectLst>
                  <a:latin typeface="Arial" pitchFamily="34" charset="0"/>
                </a:endParaRPr>
              </a:p>
            </p:txBody>
          </p:sp>
        </p:grpSp>
        <p:sp>
          <p:nvSpPr>
            <p:cNvPr id="64557" name="Oval 10"/>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grpSp>
        <p:nvGrpSpPr>
          <p:cNvPr id="64517" name="Group 11"/>
          <p:cNvGrpSpPr>
            <a:grpSpLocks/>
          </p:cNvGrpSpPr>
          <p:nvPr/>
        </p:nvGrpSpPr>
        <p:grpSpPr bwMode="auto">
          <a:xfrm>
            <a:off x="1476375" y="4194175"/>
            <a:ext cx="1617663" cy="2070100"/>
            <a:chOff x="1776" y="2476"/>
            <a:chExt cx="1019" cy="1304"/>
          </a:xfrm>
        </p:grpSpPr>
        <p:grpSp>
          <p:nvGrpSpPr>
            <p:cNvPr id="64551" name="Group 12"/>
            <p:cNvGrpSpPr>
              <a:grpSpLocks/>
            </p:cNvGrpSpPr>
            <p:nvPr/>
          </p:nvGrpSpPr>
          <p:grpSpPr bwMode="auto">
            <a:xfrm>
              <a:off x="1776" y="2476"/>
              <a:ext cx="960" cy="958"/>
              <a:chOff x="2016" y="1920"/>
              <a:chExt cx="1680" cy="1680"/>
            </a:xfrm>
          </p:grpSpPr>
          <p:sp>
            <p:nvSpPr>
              <p:cNvPr id="16" name="Oval 13"/>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17" name="Freeform 14"/>
              <p:cNvSpPr>
                <a:spLocks/>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p:spPr>
            <p:txBody>
              <a:bodyPr/>
              <a:lstStyle/>
              <a:p>
                <a:pPr fontAlgn="base">
                  <a:spcBef>
                    <a:spcPct val="0"/>
                  </a:spcBef>
                  <a:spcAft>
                    <a:spcPct val="0"/>
                  </a:spcAft>
                  <a:defRPr/>
                </a:pPr>
                <a:endParaRPr lang="ru-RU">
                  <a:solidFill>
                    <a:prstClr val="black"/>
                  </a:solidFill>
                  <a:latin typeface="Arial" pitchFamily="34" charset="0"/>
                </a:endParaRPr>
              </a:p>
            </p:txBody>
          </p:sp>
        </p:grpSp>
        <p:sp>
          <p:nvSpPr>
            <p:cNvPr id="14" name="Text Box 15"/>
            <p:cNvSpPr txBox="1">
              <a:spLocks noChangeArrowheads="1"/>
            </p:cNvSpPr>
            <p:nvPr/>
          </p:nvSpPr>
          <p:spPr bwMode="gray">
            <a:xfrm>
              <a:off x="1824" y="2936"/>
              <a:ext cx="864" cy="192"/>
            </a:xfrm>
            <a:prstGeom prst="rect">
              <a:avLst/>
            </a:prstGeom>
            <a:noFill/>
            <a:ln>
              <a:noFill/>
            </a:ln>
            <a:effectLst/>
            <a:extLst/>
          </p:spPr>
          <p:txBody>
            <a:bodyPr>
              <a:spAutoFit/>
            </a:bodyPr>
            <a:lstStyle/>
            <a:p>
              <a:pPr algn="ctr" eaLnBrk="0" fontAlgn="base" hangingPunct="0">
                <a:spcBef>
                  <a:spcPct val="0"/>
                </a:spcBef>
                <a:spcAft>
                  <a:spcPct val="0"/>
                </a:spcAft>
                <a:defRPr/>
              </a:pPr>
              <a:endParaRPr lang="en-US" sz="1400" b="1">
                <a:solidFill>
                  <a:prstClr val="white"/>
                </a:solidFill>
                <a:effectLst>
                  <a:outerShdw blurRad="38100" dist="38100" dir="2700000" algn="tl">
                    <a:srgbClr val="000000"/>
                  </a:outerShdw>
                </a:effectLst>
                <a:latin typeface="Arial" pitchFamily="34" charset="0"/>
              </a:endParaRPr>
            </a:p>
          </p:txBody>
        </p:sp>
        <p:sp>
          <p:nvSpPr>
            <p:cNvPr id="64553" name="Oval 16"/>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grpSp>
        <p:nvGrpSpPr>
          <p:cNvPr id="64518" name="Group 17"/>
          <p:cNvGrpSpPr>
            <a:grpSpLocks/>
          </p:cNvGrpSpPr>
          <p:nvPr/>
        </p:nvGrpSpPr>
        <p:grpSpPr bwMode="auto">
          <a:xfrm>
            <a:off x="7391400" y="4171950"/>
            <a:ext cx="1752600" cy="2057400"/>
            <a:chOff x="3072" y="2448"/>
            <a:chExt cx="1028" cy="1332"/>
          </a:xfrm>
        </p:grpSpPr>
        <p:grpSp>
          <p:nvGrpSpPr>
            <p:cNvPr id="64546" name="Group 18"/>
            <p:cNvGrpSpPr>
              <a:grpSpLocks/>
            </p:cNvGrpSpPr>
            <p:nvPr/>
          </p:nvGrpSpPr>
          <p:grpSpPr bwMode="auto">
            <a:xfrm>
              <a:off x="3072" y="2448"/>
              <a:ext cx="960" cy="958"/>
              <a:chOff x="2016" y="1920"/>
              <a:chExt cx="1680" cy="1680"/>
            </a:xfrm>
          </p:grpSpPr>
          <p:sp>
            <p:nvSpPr>
              <p:cNvPr id="22" name="Oval 19"/>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23" name="Freeform 20"/>
              <p:cNvSpPr>
                <a:spLocks/>
              </p:cNvSpPr>
              <p:nvPr/>
            </p:nvSpPr>
            <p:spPr bwMode="gray">
              <a:xfrm>
                <a:off x="2208" y="1949"/>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p:spPr>
            <p:txBody>
              <a:bodyPr/>
              <a:lstStyle/>
              <a:p>
                <a:pPr fontAlgn="base">
                  <a:spcBef>
                    <a:spcPct val="0"/>
                  </a:spcBef>
                  <a:spcAft>
                    <a:spcPct val="0"/>
                  </a:spcAft>
                  <a:defRPr/>
                </a:pPr>
                <a:endParaRPr lang="ru-RU">
                  <a:solidFill>
                    <a:prstClr val="black"/>
                  </a:solidFill>
                  <a:latin typeface="Arial" pitchFamily="34" charset="0"/>
                </a:endParaRPr>
              </a:p>
            </p:txBody>
          </p:sp>
        </p:grpSp>
        <p:sp>
          <p:nvSpPr>
            <p:cNvPr id="20" name="Text Box 21"/>
            <p:cNvSpPr txBox="1">
              <a:spLocks noChangeArrowheads="1"/>
            </p:cNvSpPr>
            <p:nvPr/>
          </p:nvSpPr>
          <p:spPr bwMode="gray">
            <a:xfrm>
              <a:off x="3120" y="2908"/>
              <a:ext cx="859" cy="178"/>
            </a:xfrm>
            <a:prstGeom prst="rect">
              <a:avLst/>
            </a:prstGeom>
            <a:noFill/>
            <a:ln>
              <a:noFill/>
            </a:ln>
            <a:effectLst/>
            <a:extLst/>
          </p:spPr>
          <p:txBody>
            <a:bodyPr>
              <a:spAutoFit/>
            </a:bodyPr>
            <a:lstStyle/>
            <a:p>
              <a:pPr algn="ctr" eaLnBrk="0" fontAlgn="base" hangingPunct="0">
                <a:spcBef>
                  <a:spcPct val="0"/>
                </a:spcBef>
                <a:spcAft>
                  <a:spcPct val="0"/>
                </a:spcAft>
                <a:defRPr/>
              </a:pPr>
              <a:endParaRPr lang="en-US" sz="1200" b="1">
                <a:solidFill>
                  <a:srgbClr val="FFCC00"/>
                </a:solidFill>
                <a:effectLst>
                  <a:outerShdw blurRad="38100" dist="38100" dir="2700000" algn="tl">
                    <a:srgbClr val="000000"/>
                  </a:outerShdw>
                </a:effectLst>
                <a:latin typeface="Arial" pitchFamily="34" charset="0"/>
              </a:endParaRPr>
            </a:p>
          </p:txBody>
        </p:sp>
        <p:sp>
          <p:nvSpPr>
            <p:cNvPr id="64548" name="Oval 22"/>
            <p:cNvSpPr>
              <a:spLocks noChangeArrowheads="1"/>
            </p:cNvSpPr>
            <p:nvPr/>
          </p:nvSpPr>
          <p:spPr bwMode="gray">
            <a:xfrm>
              <a:off x="3105"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grpSp>
        <p:nvGrpSpPr>
          <p:cNvPr id="64519" name="Group 23"/>
          <p:cNvGrpSpPr>
            <a:grpSpLocks/>
          </p:cNvGrpSpPr>
          <p:nvPr/>
        </p:nvGrpSpPr>
        <p:grpSpPr bwMode="auto">
          <a:xfrm>
            <a:off x="4427538" y="4194175"/>
            <a:ext cx="1579562" cy="2114550"/>
            <a:chOff x="4272" y="2448"/>
            <a:chExt cx="995" cy="1332"/>
          </a:xfrm>
        </p:grpSpPr>
        <p:grpSp>
          <p:nvGrpSpPr>
            <p:cNvPr id="64540" name="Group 24"/>
            <p:cNvGrpSpPr>
              <a:grpSpLocks/>
            </p:cNvGrpSpPr>
            <p:nvPr/>
          </p:nvGrpSpPr>
          <p:grpSpPr bwMode="auto">
            <a:xfrm>
              <a:off x="4273" y="2448"/>
              <a:ext cx="959" cy="965"/>
              <a:chOff x="2400" y="1488"/>
              <a:chExt cx="1152" cy="1152"/>
            </a:xfrm>
          </p:grpSpPr>
          <p:grpSp>
            <p:nvGrpSpPr>
              <p:cNvPr id="64542" name="Group 25"/>
              <p:cNvGrpSpPr>
                <a:grpSpLocks/>
              </p:cNvGrpSpPr>
              <p:nvPr/>
            </p:nvGrpSpPr>
            <p:grpSpPr bwMode="auto">
              <a:xfrm>
                <a:off x="2400" y="1488"/>
                <a:ext cx="1152" cy="1152"/>
                <a:chOff x="2016" y="1920"/>
                <a:chExt cx="1680" cy="1680"/>
              </a:xfrm>
            </p:grpSpPr>
            <p:sp>
              <p:nvSpPr>
                <p:cNvPr id="29" name="Oval 26"/>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64545" name="Freeform 27"/>
                <p:cNvSpPr>
                  <a:spLocks/>
                </p:cNvSpPr>
                <p:nvPr/>
              </p:nvSpPr>
              <p:spPr bwMode="gray">
                <a:xfrm>
                  <a:off x="2208" y="1948"/>
                  <a:ext cx="1296" cy="634"/>
                </a:xfrm>
                <a:custGeom>
                  <a:avLst/>
                  <a:gdLst>
                    <a:gd name="T0" fmla="*/ 823 w 1321"/>
                    <a:gd name="T1" fmla="*/ 25 h 712"/>
                    <a:gd name="T2" fmla="*/ 833 w 1321"/>
                    <a:gd name="T3" fmla="*/ 27 h 712"/>
                    <a:gd name="T4" fmla="*/ 836 w 1321"/>
                    <a:gd name="T5" fmla="*/ 29 h 712"/>
                    <a:gd name="T6" fmla="*/ 831 w 1321"/>
                    <a:gd name="T7" fmla="*/ 32 h 712"/>
                    <a:gd name="T8" fmla="*/ 821 w 1321"/>
                    <a:gd name="T9" fmla="*/ 34 h 712"/>
                    <a:gd name="T10" fmla="*/ 804 w 1321"/>
                    <a:gd name="T11" fmla="*/ 36 h 712"/>
                    <a:gd name="T12" fmla="*/ 783 w 1321"/>
                    <a:gd name="T13" fmla="*/ 37 h 712"/>
                    <a:gd name="T14" fmla="*/ 756 w 1321"/>
                    <a:gd name="T15" fmla="*/ 38 h 712"/>
                    <a:gd name="T16" fmla="*/ 725 w 1321"/>
                    <a:gd name="T17" fmla="*/ 40 h 712"/>
                    <a:gd name="T18" fmla="*/ 690 w 1321"/>
                    <a:gd name="T19" fmla="*/ 42 h 712"/>
                    <a:gd name="T20" fmla="*/ 651 w 1321"/>
                    <a:gd name="T21" fmla="*/ 42 h 712"/>
                    <a:gd name="T22" fmla="*/ 612 w 1321"/>
                    <a:gd name="T23" fmla="*/ 43 h 712"/>
                    <a:gd name="T24" fmla="*/ 567 w 1321"/>
                    <a:gd name="T25" fmla="*/ 43 h 712"/>
                    <a:gd name="T26" fmla="*/ 522 w 1321"/>
                    <a:gd name="T27" fmla="*/ 43 h 712"/>
                    <a:gd name="T28" fmla="*/ 503 w 1321"/>
                    <a:gd name="T29" fmla="*/ 44 h 712"/>
                    <a:gd name="T30" fmla="*/ 301 w 1321"/>
                    <a:gd name="T31" fmla="*/ 44 h 712"/>
                    <a:gd name="T32" fmla="*/ 298 w 1321"/>
                    <a:gd name="T33" fmla="*/ 44 h 712"/>
                    <a:gd name="T34" fmla="*/ 259 w 1321"/>
                    <a:gd name="T35" fmla="*/ 43 h 712"/>
                    <a:gd name="T36" fmla="*/ 221 w 1321"/>
                    <a:gd name="T37" fmla="*/ 43 h 712"/>
                    <a:gd name="T38" fmla="*/ 183 w 1321"/>
                    <a:gd name="T39" fmla="*/ 43 h 712"/>
                    <a:gd name="T40" fmla="*/ 150 w 1321"/>
                    <a:gd name="T41" fmla="*/ 42 h 712"/>
                    <a:gd name="T42" fmla="*/ 119 w 1321"/>
                    <a:gd name="T43" fmla="*/ 42 h 712"/>
                    <a:gd name="T44" fmla="*/ 90 w 1321"/>
                    <a:gd name="T45" fmla="*/ 41 h 712"/>
                    <a:gd name="T46" fmla="*/ 66 w 1321"/>
                    <a:gd name="T47" fmla="*/ 40 h 712"/>
                    <a:gd name="T48" fmla="*/ 43 w 1321"/>
                    <a:gd name="T49" fmla="*/ 38 h 712"/>
                    <a:gd name="T50" fmla="*/ 26 w 1321"/>
                    <a:gd name="T51" fmla="*/ 37 h 712"/>
                    <a:gd name="T52" fmla="*/ 18 w 1321"/>
                    <a:gd name="T53" fmla="*/ 36 h 712"/>
                    <a:gd name="T54" fmla="*/ 6 w 1321"/>
                    <a:gd name="T55" fmla="*/ 34 h 712"/>
                    <a:gd name="T56" fmla="*/ 0 w 1321"/>
                    <a:gd name="T57" fmla="*/ 33 h 712"/>
                    <a:gd name="T58" fmla="*/ 0 w 1321"/>
                    <a:gd name="T59" fmla="*/ 32 h 712"/>
                    <a:gd name="T60" fmla="*/ 4 w 1321"/>
                    <a:gd name="T61" fmla="*/ 29 h 712"/>
                    <a:gd name="T62" fmla="*/ 16 w 1321"/>
                    <a:gd name="T63" fmla="*/ 27 h 712"/>
                    <a:gd name="T64" fmla="*/ 27 w 1321"/>
                    <a:gd name="T65" fmla="*/ 23 h 712"/>
                    <a:gd name="T66" fmla="*/ 62 w 1321"/>
                    <a:gd name="T67" fmla="*/ 18 h 712"/>
                    <a:gd name="T68" fmla="*/ 94 w 1321"/>
                    <a:gd name="T69" fmla="*/ 14 h 712"/>
                    <a:gd name="T70" fmla="*/ 128 w 1321"/>
                    <a:gd name="T71" fmla="*/ 11 h 712"/>
                    <a:gd name="T72" fmla="*/ 171 w 1321"/>
                    <a:gd name="T73" fmla="*/ 8 h 712"/>
                    <a:gd name="T74" fmla="*/ 217 w 1321"/>
                    <a:gd name="T75" fmla="*/ 4 h 712"/>
                    <a:gd name="T76" fmla="*/ 263 w 1321"/>
                    <a:gd name="T77" fmla="*/ 4 h 712"/>
                    <a:gd name="T78" fmla="*/ 315 w 1321"/>
                    <a:gd name="T79" fmla="*/ 4 h 712"/>
                    <a:gd name="T80" fmla="*/ 368 w 1321"/>
                    <a:gd name="T81" fmla="*/ 4 h 712"/>
                    <a:gd name="T82" fmla="*/ 423 w 1321"/>
                    <a:gd name="T83" fmla="*/ 0 h 712"/>
                    <a:gd name="T84" fmla="*/ 423 w 1321"/>
                    <a:gd name="T85" fmla="*/ 0 h 712"/>
                    <a:gd name="T86" fmla="*/ 480 w 1321"/>
                    <a:gd name="T87" fmla="*/ 4 h 712"/>
                    <a:gd name="T88" fmla="*/ 535 w 1321"/>
                    <a:gd name="T89" fmla="*/ 4 h 712"/>
                    <a:gd name="T90" fmla="*/ 589 w 1321"/>
                    <a:gd name="T91" fmla="*/ 4 h 712"/>
                    <a:gd name="T92" fmla="*/ 639 w 1321"/>
                    <a:gd name="T93" fmla="*/ 5 h 712"/>
                    <a:gd name="T94" fmla="*/ 684 w 1321"/>
                    <a:gd name="T95" fmla="*/ 9 h 712"/>
                    <a:gd name="T96" fmla="*/ 726 w 1321"/>
                    <a:gd name="T97" fmla="*/ 12 h 712"/>
                    <a:gd name="T98" fmla="*/ 763 w 1321"/>
                    <a:gd name="T99" fmla="*/ 16 h 712"/>
                    <a:gd name="T100" fmla="*/ 795 w 1321"/>
                    <a:gd name="T101" fmla="*/ 20 h 712"/>
                    <a:gd name="T102" fmla="*/ 823 w 1321"/>
                    <a:gd name="T103" fmla="*/ 25 h 712"/>
                    <a:gd name="T104" fmla="*/ 823 w 1321"/>
                    <a:gd name="T105" fmla="*/ 2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pitchFamily="34" charset="0"/>
                  </a:endParaRPr>
                </a:p>
              </p:txBody>
            </p:sp>
          </p:grpSp>
          <p:sp>
            <p:nvSpPr>
              <p:cNvPr id="28" name="Text Box 28"/>
              <p:cNvSpPr txBox="1">
                <a:spLocks noChangeArrowheads="1"/>
              </p:cNvSpPr>
              <p:nvPr/>
            </p:nvSpPr>
            <p:spPr bwMode="gray">
              <a:xfrm>
                <a:off x="2894" y="2099"/>
                <a:ext cx="139" cy="207"/>
              </a:xfrm>
              <a:prstGeom prst="rect">
                <a:avLst/>
              </a:prstGeom>
              <a:noFill/>
              <a:ln>
                <a:noFill/>
              </a:ln>
              <a:effectLst/>
              <a:extLst/>
            </p:spPr>
            <p:txBody>
              <a:bodyPr wrap="none">
                <a:spAutoFit/>
              </a:bodyPr>
              <a:lstStyle/>
              <a:p>
                <a:pPr algn="ctr" eaLnBrk="0" fontAlgn="base" hangingPunct="0">
                  <a:spcBef>
                    <a:spcPct val="0"/>
                  </a:spcBef>
                  <a:spcAft>
                    <a:spcPct val="0"/>
                  </a:spcAft>
                  <a:defRPr/>
                </a:pPr>
                <a:endParaRPr lang="en-US" sz="1200" b="1">
                  <a:solidFill>
                    <a:srgbClr val="FFCC00"/>
                  </a:solidFill>
                  <a:effectLst>
                    <a:outerShdw blurRad="38100" dist="38100" dir="2700000" algn="tl">
                      <a:srgbClr val="000000"/>
                    </a:outerShdw>
                  </a:effectLst>
                  <a:latin typeface="Arial" pitchFamily="34" charset="0"/>
                </a:endParaRPr>
              </a:p>
            </p:txBody>
          </p:sp>
        </p:grpSp>
        <p:sp>
          <p:nvSpPr>
            <p:cNvPr id="64541" name="Oval 29"/>
            <p:cNvSpPr>
              <a:spLocks noChangeArrowheads="1"/>
            </p:cNvSpPr>
            <p:nvPr/>
          </p:nvSpPr>
          <p:spPr bwMode="gray">
            <a:xfrm>
              <a:off x="4272"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grpSp>
        <p:nvGrpSpPr>
          <p:cNvPr id="64520" name="Group 30"/>
          <p:cNvGrpSpPr>
            <a:grpSpLocks/>
          </p:cNvGrpSpPr>
          <p:nvPr/>
        </p:nvGrpSpPr>
        <p:grpSpPr bwMode="auto">
          <a:xfrm>
            <a:off x="2627313" y="4194175"/>
            <a:ext cx="2062162" cy="2070100"/>
            <a:chOff x="376" y="2476"/>
            <a:chExt cx="1342" cy="1304"/>
          </a:xfrm>
        </p:grpSpPr>
        <p:grpSp>
          <p:nvGrpSpPr>
            <p:cNvPr id="64534" name="Group 31"/>
            <p:cNvGrpSpPr>
              <a:grpSpLocks/>
            </p:cNvGrpSpPr>
            <p:nvPr/>
          </p:nvGrpSpPr>
          <p:grpSpPr bwMode="auto">
            <a:xfrm>
              <a:off x="376" y="2476"/>
              <a:ext cx="1342" cy="954"/>
              <a:chOff x="355" y="1584"/>
              <a:chExt cx="1792" cy="1296"/>
            </a:xfrm>
          </p:grpSpPr>
          <p:grpSp>
            <p:nvGrpSpPr>
              <p:cNvPr id="64536" name="Group 32"/>
              <p:cNvGrpSpPr>
                <a:grpSpLocks/>
              </p:cNvGrpSpPr>
              <p:nvPr/>
            </p:nvGrpSpPr>
            <p:grpSpPr bwMode="auto">
              <a:xfrm>
                <a:off x="624" y="1584"/>
                <a:ext cx="1248" cy="1296"/>
                <a:chOff x="2016" y="1920"/>
                <a:chExt cx="1680" cy="1680"/>
              </a:xfrm>
            </p:grpSpPr>
            <p:sp>
              <p:nvSpPr>
                <p:cNvPr id="36" name="Oval 33"/>
                <p:cNvSpPr>
                  <a:spLocks noChangeArrowheads="1"/>
                </p:cNvSpPr>
                <p:nvPr/>
              </p:nvSpPr>
              <p:spPr bwMode="gray">
                <a:xfrm>
                  <a:off x="2016" y="1920"/>
                  <a:ext cx="1682" cy="1680"/>
                </a:xfrm>
                <a:prstGeom prst="ellipse">
                  <a:avLst/>
                </a:prstGeom>
                <a:gradFill rotWithShape="1">
                  <a:gsLst>
                    <a:gs pos="0">
                      <a:schemeClr val="accent2"/>
                    </a:gs>
                    <a:gs pos="100000">
                      <a:schemeClr val="accent2">
                        <a:gamma/>
                        <a:shade val="63529"/>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64539" name="Freeform 34"/>
                <p:cNvSpPr>
                  <a:spLocks/>
                </p:cNvSpPr>
                <p:nvPr/>
              </p:nvSpPr>
              <p:spPr bwMode="gray">
                <a:xfrm>
                  <a:off x="2208" y="1948"/>
                  <a:ext cx="1296" cy="634"/>
                </a:xfrm>
                <a:custGeom>
                  <a:avLst/>
                  <a:gdLst>
                    <a:gd name="T0" fmla="*/ 823 w 1321"/>
                    <a:gd name="T1" fmla="*/ 25 h 712"/>
                    <a:gd name="T2" fmla="*/ 833 w 1321"/>
                    <a:gd name="T3" fmla="*/ 27 h 712"/>
                    <a:gd name="T4" fmla="*/ 836 w 1321"/>
                    <a:gd name="T5" fmla="*/ 29 h 712"/>
                    <a:gd name="T6" fmla="*/ 831 w 1321"/>
                    <a:gd name="T7" fmla="*/ 32 h 712"/>
                    <a:gd name="T8" fmla="*/ 821 w 1321"/>
                    <a:gd name="T9" fmla="*/ 34 h 712"/>
                    <a:gd name="T10" fmla="*/ 804 w 1321"/>
                    <a:gd name="T11" fmla="*/ 36 h 712"/>
                    <a:gd name="T12" fmla="*/ 783 w 1321"/>
                    <a:gd name="T13" fmla="*/ 37 h 712"/>
                    <a:gd name="T14" fmla="*/ 756 w 1321"/>
                    <a:gd name="T15" fmla="*/ 38 h 712"/>
                    <a:gd name="T16" fmla="*/ 725 w 1321"/>
                    <a:gd name="T17" fmla="*/ 40 h 712"/>
                    <a:gd name="T18" fmla="*/ 690 w 1321"/>
                    <a:gd name="T19" fmla="*/ 42 h 712"/>
                    <a:gd name="T20" fmla="*/ 651 w 1321"/>
                    <a:gd name="T21" fmla="*/ 42 h 712"/>
                    <a:gd name="T22" fmla="*/ 612 w 1321"/>
                    <a:gd name="T23" fmla="*/ 43 h 712"/>
                    <a:gd name="T24" fmla="*/ 567 w 1321"/>
                    <a:gd name="T25" fmla="*/ 43 h 712"/>
                    <a:gd name="T26" fmla="*/ 522 w 1321"/>
                    <a:gd name="T27" fmla="*/ 43 h 712"/>
                    <a:gd name="T28" fmla="*/ 503 w 1321"/>
                    <a:gd name="T29" fmla="*/ 44 h 712"/>
                    <a:gd name="T30" fmla="*/ 301 w 1321"/>
                    <a:gd name="T31" fmla="*/ 44 h 712"/>
                    <a:gd name="T32" fmla="*/ 298 w 1321"/>
                    <a:gd name="T33" fmla="*/ 44 h 712"/>
                    <a:gd name="T34" fmla="*/ 259 w 1321"/>
                    <a:gd name="T35" fmla="*/ 43 h 712"/>
                    <a:gd name="T36" fmla="*/ 221 w 1321"/>
                    <a:gd name="T37" fmla="*/ 43 h 712"/>
                    <a:gd name="T38" fmla="*/ 183 w 1321"/>
                    <a:gd name="T39" fmla="*/ 43 h 712"/>
                    <a:gd name="T40" fmla="*/ 150 w 1321"/>
                    <a:gd name="T41" fmla="*/ 42 h 712"/>
                    <a:gd name="T42" fmla="*/ 119 w 1321"/>
                    <a:gd name="T43" fmla="*/ 42 h 712"/>
                    <a:gd name="T44" fmla="*/ 90 w 1321"/>
                    <a:gd name="T45" fmla="*/ 41 h 712"/>
                    <a:gd name="T46" fmla="*/ 66 w 1321"/>
                    <a:gd name="T47" fmla="*/ 40 h 712"/>
                    <a:gd name="T48" fmla="*/ 43 w 1321"/>
                    <a:gd name="T49" fmla="*/ 38 h 712"/>
                    <a:gd name="T50" fmla="*/ 26 w 1321"/>
                    <a:gd name="T51" fmla="*/ 37 h 712"/>
                    <a:gd name="T52" fmla="*/ 18 w 1321"/>
                    <a:gd name="T53" fmla="*/ 36 h 712"/>
                    <a:gd name="T54" fmla="*/ 6 w 1321"/>
                    <a:gd name="T55" fmla="*/ 34 h 712"/>
                    <a:gd name="T56" fmla="*/ 0 w 1321"/>
                    <a:gd name="T57" fmla="*/ 33 h 712"/>
                    <a:gd name="T58" fmla="*/ 0 w 1321"/>
                    <a:gd name="T59" fmla="*/ 32 h 712"/>
                    <a:gd name="T60" fmla="*/ 4 w 1321"/>
                    <a:gd name="T61" fmla="*/ 29 h 712"/>
                    <a:gd name="T62" fmla="*/ 16 w 1321"/>
                    <a:gd name="T63" fmla="*/ 27 h 712"/>
                    <a:gd name="T64" fmla="*/ 27 w 1321"/>
                    <a:gd name="T65" fmla="*/ 23 h 712"/>
                    <a:gd name="T66" fmla="*/ 62 w 1321"/>
                    <a:gd name="T67" fmla="*/ 18 h 712"/>
                    <a:gd name="T68" fmla="*/ 94 w 1321"/>
                    <a:gd name="T69" fmla="*/ 14 h 712"/>
                    <a:gd name="T70" fmla="*/ 128 w 1321"/>
                    <a:gd name="T71" fmla="*/ 11 h 712"/>
                    <a:gd name="T72" fmla="*/ 171 w 1321"/>
                    <a:gd name="T73" fmla="*/ 8 h 712"/>
                    <a:gd name="T74" fmla="*/ 217 w 1321"/>
                    <a:gd name="T75" fmla="*/ 4 h 712"/>
                    <a:gd name="T76" fmla="*/ 263 w 1321"/>
                    <a:gd name="T77" fmla="*/ 4 h 712"/>
                    <a:gd name="T78" fmla="*/ 315 w 1321"/>
                    <a:gd name="T79" fmla="*/ 4 h 712"/>
                    <a:gd name="T80" fmla="*/ 368 w 1321"/>
                    <a:gd name="T81" fmla="*/ 4 h 712"/>
                    <a:gd name="T82" fmla="*/ 423 w 1321"/>
                    <a:gd name="T83" fmla="*/ 0 h 712"/>
                    <a:gd name="T84" fmla="*/ 423 w 1321"/>
                    <a:gd name="T85" fmla="*/ 0 h 712"/>
                    <a:gd name="T86" fmla="*/ 480 w 1321"/>
                    <a:gd name="T87" fmla="*/ 4 h 712"/>
                    <a:gd name="T88" fmla="*/ 535 w 1321"/>
                    <a:gd name="T89" fmla="*/ 4 h 712"/>
                    <a:gd name="T90" fmla="*/ 589 w 1321"/>
                    <a:gd name="T91" fmla="*/ 4 h 712"/>
                    <a:gd name="T92" fmla="*/ 639 w 1321"/>
                    <a:gd name="T93" fmla="*/ 5 h 712"/>
                    <a:gd name="T94" fmla="*/ 684 w 1321"/>
                    <a:gd name="T95" fmla="*/ 9 h 712"/>
                    <a:gd name="T96" fmla="*/ 726 w 1321"/>
                    <a:gd name="T97" fmla="*/ 12 h 712"/>
                    <a:gd name="T98" fmla="*/ 763 w 1321"/>
                    <a:gd name="T99" fmla="*/ 16 h 712"/>
                    <a:gd name="T100" fmla="*/ 795 w 1321"/>
                    <a:gd name="T101" fmla="*/ 20 h 712"/>
                    <a:gd name="T102" fmla="*/ 823 w 1321"/>
                    <a:gd name="T103" fmla="*/ 25 h 712"/>
                    <a:gd name="T104" fmla="*/ 823 w 1321"/>
                    <a:gd name="T105" fmla="*/ 2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pitchFamily="34" charset="0"/>
                  </a:endParaRPr>
                </a:p>
              </p:txBody>
            </p:sp>
          </p:grpSp>
          <p:sp>
            <p:nvSpPr>
              <p:cNvPr id="35" name="Text Box 35"/>
              <p:cNvSpPr txBox="1">
                <a:spLocks noChangeArrowheads="1"/>
              </p:cNvSpPr>
              <p:nvPr/>
            </p:nvSpPr>
            <p:spPr bwMode="gray">
              <a:xfrm>
                <a:off x="355" y="2328"/>
                <a:ext cx="1792" cy="261"/>
              </a:xfrm>
              <a:prstGeom prst="rect">
                <a:avLst/>
              </a:prstGeom>
              <a:noFill/>
              <a:ln>
                <a:noFill/>
              </a:ln>
              <a:effectLst/>
              <a:extLst/>
            </p:spPr>
            <p:txBody>
              <a:bodyPr>
                <a:spAutoFit/>
              </a:bodyPr>
              <a:lstStyle/>
              <a:p>
                <a:pPr algn="ctr" eaLnBrk="0" fontAlgn="base" hangingPunct="0">
                  <a:spcBef>
                    <a:spcPct val="0"/>
                  </a:spcBef>
                  <a:spcAft>
                    <a:spcPct val="0"/>
                  </a:spcAft>
                  <a:defRPr/>
                </a:pPr>
                <a:endParaRPr lang="en-US" sz="1400" b="1">
                  <a:solidFill>
                    <a:prstClr val="white"/>
                  </a:solidFill>
                  <a:effectLst>
                    <a:outerShdw blurRad="38100" dist="38100" dir="2700000" algn="tl">
                      <a:srgbClr val="000000"/>
                    </a:outerShdw>
                  </a:effectLst>
                  <a:latin typeface="Arial" pitchFamily="34" charset="0"/>
                </a:endParaRPr>
              </a:p>
            </p:txBody>
          </p:sp>
        </p:grpSp>
        <p:sp>
          <p:nvSpPr>
            <p:cNvPr id="64535" name="Oval 36"/>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grpSp>
        <p:nvGrpSpPr>
          <p:cNvPr id="64521" name="Group 37"/>
          <p:cNvGrpSpPr>
            <a:grpSpLocks/>
          </p:cNvGrpSpPr>
          <p:nvPr/>
        </p:nvGrpSpPr>
        <p:grpSpPr bwMode="auto">
          <a:xfrm>
            <a:off x="5894388" y="4171950"/>
            <a:ext cx="1579562" cy="2070100"/>
            <a:chOff x="576" y="2476"/>
            <a:chExt cx="995" cy="1304"/>
          </a:xfrm>
        </p:grpSpPr>
        <p:grpSp>
          <p:nvGrpSpPr>
            <p:cNvPr id="64528" name="Group 38"/>
            <p:cNvGrpSpPr>
              <a:grpSpLocks/>
            </p:cNvGrpSpPr>
            <p:nvPr/>
          </p:nvGrpSpPr>
          <p:grpSpPr bwMode="auto">
            <a:xfrm>
              <a:off x="578" y="2476"/>
              <a:ext cx="933" cy="954"/>
              <a:chOff x="624" y="1584"/>
              <a:chExt cx="1248" cy="1296"/>
            </a:xfrm>
          </p:grpSpPr>
          <p:grpSp>
            <p:nvGrpSpPr>
              <p:cNvPr id="64530" name="Group 39"/>
              <p:cNvGrpSpPr>
                <a:grpSpLocks/>
              </p:cNvGrpSpPr>
              <p:nvPr/>
            </p:nvGrpSpPr>
            <p:grpSpPr bwMode="auto">
              <a:xfrm>
                <a:off x="624" y="1584"/>
                <a:ext cx="1248" cy="1296"/>
                <a:chOff x="2016" y="1920"/>
                <a:chExt cx="1680" cy="1680"/>
              </a:xfrm>
            </p:grpSpPr>
            <p:sp>
              <p:nvSpPr>
                <p:cNvPr id="43" name="Oval 40"/>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p:spPr>
              <p:txBody>
                <a:bodyPr wrap="none" anchor="ctr"/>
                <a:lstStyle/>
                <a:p>
                  <a:pPr fontAlgn="base">
                    <a:spcBef>
                      <a:spcPct val="0"/>
                    </a:spcBef>
                    <a:spcAft>
                      <a:spcPct val="0"/>
                    </a:spcAft>
                    <a:defRPr/>
                  </a:pPr>
                  <a:endParaRPr lang="ru-RU">
                    <a:solidFill>
                      <a:prstClr val="black"/>
                    </a:solidFill>
                    <a:latin typeface="Arial" pitchFamily="34" charset="0"/>
                  </a:endParaRPr>
                </a:p>
              </p:txBody>
            </p:sp>
            <p:sp>
              <p:nvSpPr>
                <p:cNvPr id="64533" name="Freeform 41"/>
                <p:cNvSpPr>
                  <a:spLocks/>
                </p:cNvSpPr>
                <p:nvPr/>
              </p:nvSpPr>
              <p:spPr bwMode="gray">
                <a:xfrm>
                  <a:off x="2208" y="1948"/>
                  <a:ext cx="1296" cy="634"/>
                </a:xfrm>
                <a:custGeom>
                  <a:avLst/>
                  <a:gdLst>
                    <a:gd name="T0" fmla="*/ 823 w 1321"/>
                    <a:gd name="T1" fmla="*/ 25 h 712"/>
                    <a:gd name="T2" fmla="*/ 833 w 1321"/>
                    <a:gd name="T3" fmla="*/ 27 h 712"/>
                    <a:gd name="T4" fmla="*/ 836 w 1321"/>
                    <a:gd name="T5" fmla="*/ 29 h 712"/>
                    <a:gd name="T6" fmla="*/ 831 w 1321"/>
                    <a:gd name="T7" fmla="*/ 32 h 712"/>
                    <a:gd name="T8" fmla="*/ 821 w 1321"/>
                    <a:gd name="T9" fmla="*/ 34 h 712"/>
                    <a:gd name="T10" fmla="*/ 804 w 1321"/>
                    <a:gd name="T11" fmla="*/ 36 h 712"/>
                    <a:gd name="T12" fmla="*/ 783 w 1321"/>
                    <a:gd name="T13" fmla="*/ 37 h 712"/>
                    <a:gd name="T14" fmla="*/ 756 w 1321"/>
                    <a:gd name="T15" fmla="*/ 38 h 712"/>
                    <a:gd name="T16" fmla="*/ 725 w 1321"/>
                    <a:gd name="T17" fmla="*/ 40 h 712"/>
                    <a:gd name="T18" fmla="*/ 690 w 1321"/>
                    <a:gd name="T19" fmla="*/ 42 h 712"/>
                    <a:gd name="T20" fmla="*/ 651 w 1321"/>
                    <a:gd name="T21" fmla="*/ 42 h 712"/>
                    <a:gd name="T22" fmla="*/ 612 w 1321"/>
                    <a:gd name="T23" fmla="*/ 43 h 712"/>
                    <a:gd name="T24" fmla="*/ 567 w 1321"/>
                    <a:gd name="T25" fmla="*/ 43 h 712"/>
                    <a:gd name="T26" fmla="*/ 522 w 1321"/>
                    <a:gd name="T27" fmla="*/ 43 h 712"/>
                    <a:gd name="T28" fmla="*/ 503 w 1321"/>
                    <a:gd name="T29" fmla="*/ 44 h 712"/>
                    <a:gd name="T30" fmla="*/ 301 w 1321"/>
                    <a:gd name="T31" fmla="*/ 44 h 712"/>
                    <a:gd name="T32" fmla="*/ 298 w 1321"/>
                    <a:gd name="T33" fmla="*/ 44 h 712"/>
                    <a:gd name="T34" fmla="*/ 259 w 1321"/>
                    <a:gd name="T35" fmla="*/ 43 h 712"/>
                    <a:gd name="T36" fmla="*/ 221 w 1321"/>
                    <a:gd name="T37" fmla="*/ 43 h 712"/>
                    <a:gd name="T38" fmla="*/ 183 w 1321"/>
                    <a:gd name="T39" fmla="*/ 43 h 712"/>
                    <a:gd name="T40" fmla="*/ 150 w 1321"/>
                    <a:gd name="T41" fmla="*/ 42 h 712"/>
                    <a:gd name="T42" fmla="*/ 119 w 1321"/>
                    <a:gd name="T43" fmla="*/ 42 h 712"/>
                    <a:gd name="T44" fmla="*/ 90 w 1321"/>
                    <a:gd name="T45" fmla="*/ 41 h 712"/>
                    <a:gd name="T46" fmla="*/ 66 w 1321"/>
                    <a:gd name="T47" fmla="*/ 40 h 712"/>
                    <a:gd name="T48" fmla="*/ 43 w 1321"/>
                    <a:gd name="T49" fmla="*/ 38 h 712"/>
                    <a:gd name="T50" fmla="*/ 26 w 1321"/>
                    <a:gd name="T51" fmla="*/ 37 h 712"/>
                    <a:gd name="T52" fmla="*/ 18 w 1321"/>
                    <a:gd name="T53" fmla="*/ 36 h 712"/>
                    <a:gd name="T54" fmla="*/ 6 w 1321"/>
                    <a:gd name="T55" fmla="*/ 34 h 712"/>
                    <a:gd name="T56" fmla="*/ 0 w 1321"/>
                    <a:gd name="T57" fmla="*/ 33 h 712"/>
                    <a:gd name="T58" fmla="*/ 0 w 1321"/>
                    <a:gd name="T59" fmla="*/ 32 h 712"/>
                    <a:gd name="T60" fmla="*/ 4 w 1321"/>
                    <a:gd name="T61" fmla="*/ 29 h 712"/>
                    <a:gd name="T62" fmla="*/ 16 w 1321"/>
                    <a:gd name="T63" fmla="*/ 27 h 712"/>
                    <a:gd name="T64" fmla="*/ 27 w 1321"/>
                    <a:gd name="T65" fmla="*/ 23 h 712"/>
                    <a:gd name="T66" fmla="*/ 62 w 1321"/>
                    <a:gd name="T67" fmla="*/ 18 h 712"/>
                    <a:gd name="T68" fmla="*/ 94 w 1321"/>
                    <a:gd name="T69" fmla="*/ 14 h 712"/>
                    <a:gd name="T70" fmla="*/ 128 w 1321"/>
                    <a:gd name="T71" fmla="*/ 11 h 712"/>
                    <a:gd name="T72" fmla="*/ 171 w 1321"/>
                    <a:gd name="T73" fmla="*/ 8 h 712"/>
                    <a:gd name="T74" fmla="*/ 217 w 1321"/>
                    <a:gd name="T75" fmla="*/ 4 h 712"/>
                    <a:gd name="T76" fmla="*/ 263 w 1321"/>
                    <a:gd name="T77" fmla="*/ 4 h 712"/>
                    <a:gd name="T78" fmla="*/ 315 w 1321"/>
                    <a:gd name="T79" fmla="*/ 4 h 712"/>
                    <a:gd name="T80" fmla="*/ 368 w 1321"/>
                    <a:gd name="T81" fmla="*/ 4 h 712"/>
                    <a:gd name="T82" fmla="*/ 423 w 1321"/>
                    <a:gd name="T83" fmla="*/ 0 h 712"/>
                    <a:gd name="T84" fmla="*/ 423 w 1321"/>
                    <a:gd name="T85" fmla="*/ 0 h 712"/>
                    <a:gd name="T86" fmla="*/ 480 w 1321"/>
                    <a:gd name="T87" fmla="*/ 4 h 712"/>
                    <a:gd name="T88" fmla="*/ 535 w 1321"/>
                    <a:gd name="T89" fmla="*/ 4 h 712"/>
                    <a:gd name="T90" fmla="*/ 589 w 1321"/>
                    <a:gd name="T91" fmla="*/ 4 h 712"/>
                    <a:gd name="T92" fmla="*/ 639 w 1321"/>
                    <a:gd name="T93" fmla="*/ 5 h 712"/>
                    <a:gd name="T94" fmla="*/ 684 w 1321"/>
                    <a:gd name="T95" fmla="*/ 9 h 712"/>
                    <a:gd name="T96" fmla="*/ 726 w 1321"/>
                    <a:gd name="T97" fmla="*/ 12 h 712"/>
                    <a:gd name="T98" fmla="*/ 763 w 1321"/>
                    <a:gd name="T99" fmla="*/ 16 h 712"/>
                    <a:gd name="T100" fmla="*/ 795 w 1321"/>
                    <a:gd name="T101" fmla="*/ 20 h 712"/>
                    <a:gd name="T102" fmla="*/ 823 w 1321"/>
                    <a:gd name="T103" fmla="*/ 25 h 712"/>
                    <a:gd name="T104" fmla="*/ 823 w 1321"/>
                    <a:gd name="T105" fmla="*/ 2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pitchFamily="34" charset="0"/>
                  </a:endParaRPr>
                </a:p>
              </p:txBody>
            </p:sp>
          </p:grpSp>
          <p:sp>
            <p:nvSpPr>
              <p:cNvPr id="64531" name="Text Box 42"/>
              <p:cNvSpPr txBox="1">
                <a:spLocks noChangeArrowheads="1"/>
              </p:cNvSpPr>
              <p:nvPr/>
            </p:nvSpPr>
            <p:spPr bwMode="gray">
              <a:xfrm>
                <a:off x="1167" y="2286"/>
                <a:ext cx="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endParaRPr lang="en-US" altLang="ru-RU" sz="1600" b="1" smtClean="0">
                  <a:solidFill>
                    <a:prstClr val="white"/>
                  </a:solidFill>
                  <a:latin typeface="Arial" pitchFamily="34" charset="0"/>
                </a:endParaRPr>
              </a:p>
            </p:txBody>
          </p:sp>
        </p:grpSp>
        <p:sp>
          <p:nvSpPr>
            <p:cNvPr id="64529" name="Oval 43"/>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grpSp>
      <p:sp>
        <p:nvSpPr>
          <p:cNvPr id="64522" name="Text Box 44"/>
          <p:cNvSpPr txBox="1">
            <a:spLocks noChangeArrowheads="1"/>
          </p:cNvSpPr>
          <p:nvPr/>
        </p:nvSpPr>
        <p:spPr bwMode="auto">
          <a:xfrm>
            <a:off x="0" y="4770438"/>
            <a:ext cx="1476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1400" b="1" smtClean="0">
                <a:solidFill>
                  <a:prstClr val="white"/>
                </a:solidFill>
                <a:latin typeface="Arial" pitchFamily="34" charset="0"/>
              </a:rPr>
              <a:t>Любознательный, активный</a:t>
            </a:r>
          </a:p>
        </p:txBody>
      </p:sp>
      <p:sp>
        <p:nvSpPr>
          <p:cNvPr id="64523" name="Text Box 45"/>
          <p:cNvSpPr txBox="1">
            <a:spLocks noChangeArrowheads="1"/>
          </p:cNvSpPr>
          <p:nvPr/>
        </p:nvSpPr>
        <p:spPr bwMode="auto">
          <a:xfrm>
            <a:off x="4500563" y="4770438"/>
            <a:ext cx="1366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1600" b="1" smtClean="0">
                <a:solidFill>
                  <a:prstClr val="white"/>
                </a:solidFill>
                <a:latin typeface="Arial" pitchFamily="34" charset="0"/>
              </a:rPr>
              <a:t>Контроль ошибок</a:t>
            </a:r>
          </a:p>
        </p:txBody>
      </p:sp>
      <p:sp>
        <p:nvSpPr>
          <p:cNvPr id="64524" name="Text Box 46"/>
          <p:cNvSpPr txBox="1">
            <a:spLocks noChangeArrowheads="1"/>
          </p:cNvSpPr>
          <p:nvPr/>
        </p:nvSpPr>
        <p:spPr bwMode="auto">
          <a:xfrm>
            <a:off x="7451725" y="4697413"/>
            <a:ext cx="1692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50000"/>
              </a:spcBef>
              <a:spcAft>
                <a:spcPct val="0"/>
              </a:spcAft>
              <a:buClrTx/>
              <a:buFontTx/>
              <a:buNone/>
            </a:pPr>
            <a:r>
              <a:rPr lang="ru-RU" altLang="ru-RU" sz="1400" b="1" smtClean="0">
                <a:solidFill>
                  <a:prstClr val="white"/>
                </a:solidFill>
                <a:latin typeface="Arial" pitchFamily="34" charset="0"/>
              </a:rPr>
              <a:t>Овладевший средствами общения</a:t>
            </a:r>
          </a:p>
        </p:txBody>
      </p:sp>
      <p:sp>
        <p:nvSpPr>
          <p:cNvPr id="64525" name="Text Box 47"/>
          <p:cNvSpPr txBox="1">
            <a:spLocks noChangeArrowheads="1"/>
          </p:cNvSpPr>
          <p:nvPr/>
        </p:nvSpPr>
        <p:spPr bwMode="auto">
          <a:xfrm>
            <a:off x="5795963" y="4697413"/>
            <a:ext cx="16557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eaLnBrk="1" fontAlgn="base" hangingPunct="1">
              <a:spcBef>
                <a:spcPct val="0"/>
              </a:spcBef>
              <a:spcAft>
                <a:spcPct val="0"/>
              </a:spcAft>
              <a:buClrTx/>
              <a:buFontTx/>
              <a:buNone/>
            </a:pPr>
            <a:r>
              <a:rPr lang="ru-RU" altLang="ru-RU" sz="1200" b="1" smtClean="0">
                <a:solidFill>
                  <a:prstClr val="white"/>
                </a:solidFill>
                <a:latin typeface="Arial" pitchFamily="34" charset="0"/>
              </a:rPr>
              <a:t>Способный решать интеллектуальные и личностные задачи</a:t>
            </a:r>
            <a:endParaRPr lang="en-US" altLang="ru-RU" sz="1200" b="1" smtClean="0">
              <a:solidFill>
                <a:prstClr val="white"/>
              </a:solidFill>
              <a:latin typeface="Arial" pitchFamily="34" charset="0"/>
            </a:endParaRPr>
          </a:p>
        </p:txBody>
      </p:sp>
      <p:sp>
        <p:nvSpPr>
          <p:cNvPr id="64526" name="Text Box 48"/>
          <p:cNvSpPr txBox="1">
            <a:spLocks noChangeArrowheads="1"/>
          </p:cNvSpPr>
          <p:nvPr/>
        </p:nvSpPr>
        <p:spPr bwMode="auto">
          <a:xfrm>
            <a:off x="2987675" y="4552950"/>
            <a:ext cx="14398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r>
              <a:rPr lang="ru-RU" altLang="ru-RU" sz="1400" b="1" smtClean="0">
                <a:solidFill>
                  <a:prstClr val="white"/>
                </a:solidFill>
                <a:latin typeface="Arial" pitchFamily="34" charset="0"/>
              </a:rPr>
              <a:t>Способный планировать свои действия</a:t>
            </a:r>
            <a:endParaRPr lang="en-US" altLang="ru-RU" sz="1400" b="1" smtClean="0">
              <a:solidFill>
                <a:prstClr val="white"/>
              </a:solidFill>
              <a:latin typeface="Arial" pitchFamily="34" charset="0"/>
            </a:endParaRPr>
          </a:p>
          <a:p>
            <a:pPr eaLnBrk="1" fontAlgn="base" hangingPunct="1">
              <a:spcBef>
                <a:spcPct val="50000"/>
              </a:spcBef>
              <a:spcAft>
                <a:spcPct val="0"/>
              </a:spcAft>
              <a:buClrTx/>
              <a:buFontTx/>
              <a:buNone/>
            </a:pPr>
            <a:endParaRPr lang="ru-RU" altLang="ru-RU" sz="1400" b="1" smtClean="0">
              <a:solidFill>
                <a:prstClr val="black"/>
              </a:solidFill>
              <a:latin typeface="Arial" pitchFamily="34" charset="0"/>
            </a:endParaRPr>
          </a:p>
        </p:txBody>
      </p:sp>
      <p:sp>
        <p:nvSpPr>
          <p:cNvPr id="64527" name="Text Box 49"/>
          <p:cNvSpPr txBox="1">
            <a:spLocks noChangeArrowheads="1"/>
          </p:cNvSpPr>
          <p:nvPr/>
        </p:nvSpPr>
        <p:spPr bwMode="auto">
          <a:xfrm>
            <a:off x="1476375" y="4625975"/>
            <a:ext cx="15843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algn="ctr" fontAlgn="base">
              <a:spcBef>
                <a:spcPct val="0"/>
              </a:spcBef>
              <a:spcAft>
                <a:spcPct val="0"/>
              </a:spcAft>
              <a:buClrTx/>
              <a:buFontTx/>
              <a:buNone/>
            </a:pPr>
            <a:r>
              <a:rPr lang="ru-RU" altLang="ru-RU" sz="1400" b="1" smtClean="0">
                <a:solidFill>
                  <a:prstClr val="white"/>
                </a:solidFill>
                <a:latin typeface="Arial" pitchFamily="34" charset="0"/>
              </a:rPr>
              <a:t>Эмоционально-отзывчивый</a:t>
            </a:r>
            <a:endParaRPr lang="en-US" altLang="ru-RU" sz="1400" b="1" smtClean="0">
              <a:solidFill>
                <a:prstClr val="white"/>
              </a:solidFill>
              <a:latin typeface="Arial" pitchFamily="34" charset="0"/>
            </a:endParaRPr>
          </a:p>
          <a:p>
            <a:pPr eaLnBrk="1" fontAlgn="base" hangingPunct="1">
              <a:spcBef>
                <a:spcPct val="50000"/>
              </a:spcBef>
              <a:spcAft>
                <a:spcPct val="0"/>
              </a:spcAft>
              <a:buClrTx/>
              <a:buFontTx/>
              <a:buNone/>
            </a:pPr>
            <a:endParaRPr lang="ru-RU" altLang="ru-RU" smtClean="0">
              <a:solidFill>
                <a:prstClr val="black"/>
              </a:solidFill>
              <a:latin typeface="Arial" pitchFamily="34" charset="0"/>
            </a:endParaRPr>
          </a:p>
        </p:txBody>
      </p:sp>
    </p:spTree>
    <p:extLst>
      <p:ext uri="{BB962C8B-B14F-4D97-AF65-F5344CB8AC3E}">
        <p14:creationId xmlns:p14="http://schemas.microsoft.com/office/powerpoint/2010/main" val="424153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Админ\Рабочий стол\воспитатель\Копия Костян 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02" y="476672"/>
            <a:ext cx="35290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C:\Documents and Settings\Админ\Рабочий стол\Детсад\Игры-эксперименты во 2 младшей группе, часть 2_files\41-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3432"/>
            <a:ext cx="3168352" cy="23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Documents and Settings\Админ\Рабочий стол\Детсад\Игры-эксперименты во 2 младшей группе, часть 2_files\21-225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69" y="3789363"/>
            <a:ext cx="19446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231" y="1177798"/>
            <a:ext cx="3237706" cy="242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Documents and Settings\Админ\Рабочий стол\Детсад\Игры-эксперименты во 2 младшей группе, часть 2_files\31-225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275" y="3884613"/>
            <a:ext cx="187166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47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WordArt 7"/>
          <p:cNvSpPr>
            <a:spLocks noGrp="1" noChangeArrowheads="1" noChangeShapeType="1" noTextEdit="1"/>
          </p:cNvSpPr>
          <p:nvPr/>
        </p:nvSpPr>
        <p:spPr bwMode="auto">
          <a:xfrm>
            <a:off x="1116013" y="168275"/>
            <a:ext cx="3473450" cy="1316038"/>
          </a:xfrm>
          <a:prstGeom prst="rect">
            <a:avLst/>
          </a:prstGeom>
        </p:spPr>
        <p:txBody>
          <a:bodyPr wrap="none" fromWordArt="1"/>
          <a:lstStyle/>
          <a:p>
            <a:pPr algn="ctr" fontAlgn="base">
              <a:spcBef>
                <a:spcPct val="0"/>
              </a:spcBef>
              <a:spcAft>
                <a:spcPct val="0"/>
              </a:spcAft>
              <a:defRPr/>
            </a:pPr>
            <a:r>
              <a:rPr lang="ru-RU" sz="5400" i="1" kern="10">
                <a:ln w="19050">
                  <a:solidFill>
                    <a:srgbClr val="000000"/>
                  </a:solidFill>
                  <a:round/>
                  <a:headEnd/>
                  <a:tailEnd/>
                </a:ln>
                <a:solidFill>
                  <a:srgbClr val="FFFFFF"/>
                </a:solidFill>
                <a:latin typeface="Arial Black"/>
              </a:rPr>
              <a:t>Цель:</a:t>
            </a:r>
          </a:p>
        </p:txBody>
      </p:sp>
      <p:sp>
        <p:nvSpPr>
          <p:cNvPr id="67587" name="AutoShape 6"/>
          <p:cNvSpPr>
            <a:spLocks noChangeArrowheads="1"/>
          </p:cNvSpPr>
          <p:nvPr/>
        </p:nvSpPr>
        <p:spPr bwMode="auto">
          <a:xfrm>
            <a:off x="5364163" y="620713"/>
            <a:ext cx="2952750" cy="1152525"/>
          </a:xfrm>
          <a:prstGeom prst="curvedLeftArrow">
            <a:avLst>
              <a:gd name="adj1" fmla="val 20000"/>
              <a:gd name="adj2" fmla="val 40000"/>
              <a:gd name="adj3" fmla="val 75863"/>
            </a:avLst>
          </a:prstGeom>
          <a:solidFill>
            <a:srgbClr val="CC6600"/>
          </a:solidFill>
          <a:ln w="19050">
            <a:solidFill>
              <a:schemeClr val="tx1"/>
            </a:solidFill>
            <a:miter lim="800000"/>
            <a:headEnd/>
            <a:tailEnd/>
          </a:ln>
        </p:spPr>
        <p:txBody>
          <a:bodyPr wrap="none" anchor="ctr"/>
          <a:lstStyle>
            <a:lvl1pPr eaLnBrk="0" hangingPunct="0">
              <a:spcBef>
                <a:spcPct val="20000"/>
              </a:spcBef>
              <a:spcAft>
                <a:spcPts val="600"/>
              </a:spcAft>
              <a:buClr>
                <a:srgbClr val="404040"/>
              </a:buClr>
              <a:buFont typeface="Wingdings 2" pitchFamily="18" charset="2"/>
              <a:buChar char=""/>
              <a:defRPr>
                <a:solidFill>
                  <a:srgbClr val="404040"/>
                </a:solidFill>
                <a:latin typeface="Verdana" pitchFamily="34" charset="0"/>
              </a:defRPr>
            </a:lvl1pPr>
            <a:lvl2pPr marL="742950" indent="-285750" eaLnBrk="0" hangingPunct="0">
              <a:spcBef>
                <a:spcPct val="20000"/>
              </a:spcBef>
              <a:spcAft>
                <a:spcPts val="600"/>
              </a:spcAft>
              <a:buClr>
                <a:srgbClr val="404040"/>
              </a:buClr>
              <a:buFont typeface="Wingdings 2" pitchFamily="18" charset="2"/>
              <a:buChar char=""/>
              <a:defRPr sz="1600">
                <a:solidFill>
                  <a:srgbClr val="404040"/>
                </a:solidFill>
                <a:latin typeface="Verdana" pitchFamily="34" charset="0"/>
              </a:defRPr>
            </a:lvl2pPr>
            <a:lvl3pPr marL="1143000" indent="-228600" eaLnBrk="0" hangingPunct="0">
              <a:spcBef>
                <a:spcPct val="20000"/>
              </a:spcBef>
              <a:spcAft>
                <a:spcPts val="600"/>
              </a:spcAft>
              <a:buClr>
                <a:srgbClr val="404040"/>
              </a:buClr>
              <a:buFont typeface="Wingdings 2" pitchFamily="18" charset="2"/>
              <a:buChar char=""/>
              <a:defRPr sz="1400">
                <a:solidFill>
                  <a:srgbClr val="404040"/>
                </a:solidFill>
                <a:latin typeface="Verdana" pitchFamily="34" charset="0"/>
              </a:defRPr>
            </a:lvl3pPr>
            <a:lvl4pPr marL="16002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4pPr>
            <a:lvl5pPr marL="2057400" indent="-228600" eaLnBrk="0"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5pPr>
            <a:lvl6pPr marL="25146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6pPr>
            <a:lvl7pPr marL="29718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7pPr>
            <a:lvl8pPr marL="34290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8pPr>
            <a:lvl9pPr marL="3886200" indent="-228600" eaLnBrk="0" fontAlgn="base" hangingPunct="0">
              <a:spcBef>
                <a:spcPct val="20000"/>
              </a:spcBef>
              <a:spcAft>
                <a:spcPts val="600"/>
              </a:spcAft>
              <a:buClr>
                <a:srgbClr val="404040"/>
              </a:buClr>
              <a:buFont typeface="Wingdings 2" pitchFamily="18" charset="2"/>
              <a:buChar char=""/>
              <a:defRPr sz="1200">
                <a:solidFill>
                  <a:srgbClr val="404040"/>
                </a:solidFill>
                <a:latin typeface="Verdana" pitchFamily="34" charset="0"/>
              </a:defRPr>
            </a:lvl9pPr>
          </a:lstStyle>
          <a:p>
            <a:pPr eaLnBrk="1" fontAlgn="base" hangingPunct="1">
              <a:spcBef>
                <a:spcPct val="0"/>
              </a:spcBef>
              <a:spcAft>
                <a:spcPct val="0"/>
              </a:spcAft>
              <a:buClrTx/>
              <a:buFontTx/>
              <a:buNone/>
            </a:pPr>
            <a:endParaRPr lang="ru-RU" altLang="ru-RU" smtClean="0">
              <a:solidFill>
                <a:prstClr val="black"/>
              </a:solidFill>
              <a:latin typeface="Arial" pitchFamily="34" charset="0"/>
            </a:endParaRPr>
          </a:p>
        </p:txBody>
      </p:sp>
      <p:sp>
        <p:nvSpPr>
          <p:cNvPr id="5" name="Text Box 8"/>
          <p:cNvSpPr txBox="1">
            <a:spLocks noChangeArrowheads="1"/>
          </p:cNvSpPr>
          <p:nvPr/>
        </p:nvSpPr>
        <p:spPr bwMode="auto">
          <a:xfrm>
            <a:off x="1039813" y="2276475"/>
            <a:ext cx="7348537" cy="2900363"/>
          </a:xfrm>
          <a:prstGeom prst="rect">
            <a:avLst/>
          </a:prstGeom>
          <a:solidFill>
            <a:schemeClr val="accent3">
              <a:lumMod val="60000"/>
              <a:lumOff val="40000"/>
            </a:schemeClr>
          </a:solidFill>
          <a:ln w="28575">
            <a:solidFill>
              <a:schemeClr val="bg1"/>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lnSpc>
                <a:spcPct val="120000"/>
              </a:lnSpc>
              <a:spcBef>
                <a:spcPct val="0"/>
              </a:spcBef>
              <a:spcAft>
                <a:spcPct val="0"/>
              </a:spcAft>
              <a:buFont typeface="Wingdings" panose="05000000000000000000" pitchFamily="2" charset="2"/>
              <a:buChar char="v"/>
              <a:defRPr/>
            </a:pPr>
            <a:r>
              <a:rPr lang="ru-RU" sz="2400" b="1" dirty="0" smtClean="0">
                <a:solidFill>
                  <a:prstClr val="black"/>
                </a:solidFill>
                <a:latin typeface="Times New Roman" pitchFamily="18" charset="0"/>
                <a:cs typeface="Times New Roman" pitchFamily="18" charset="0"/>
              </a:rPr>
              <a:t>Развитие познавательных способностей  старших дошкольников (анализ, синтез, классификация, сравнение, обобщение);</a:t>
            </a:r>
          </a:p>
          <a:p>
            <a:pPr fontAlgn="base">
              <a:spcBef>
                <a:spcPct val="0"/>
              </a:spcBef>
              <a:spcAft>
                <a:spcPct val="0"/>
              </a:spcAft>
              <a:buClr>
                <a:prstClr val="black"/>
              </a:buClr>
              <a:defRPr/>
            </a:pPr>
            <a:endParaRPr lang="ru-RU" sz="2400" b="1" dirty="0" smtClean="0">
              <a:solidFill>
                <a:prstClr val="black"/>
              </a:solidFill>
              <a:latin typeface="Times New Roman" pitchFamily="18" charset="0"/>
              <a:cs typeface="Times New Roman" pitchFamily="18" charset="0"/>
            </a:endParaRPr>
          </a:p>
          <a:p>
            <a:pPr fontAlgn="base">
              <a:spcBef>
                <a:spcPct val="0"/>
              </a:spcBef>
              <a:spcAft>
                <a:spcPct val="0"/>
              </a:spcAft>
              <a:buClr>
                <a:prstClr val="black"/>
              </a:buClr>
              <a:buFont typeface="Wingdings" pitchFamily="2" charset="2"/>
              <a:buChar char="v"/>
              <a:defRPr/>
            </a:pPr>
            <a:r>
              <a:rPr lang="ru-RU" sz="2400" b="1" dirty="0" smtClean="0">
                <a:solidFill>
                  <a:prstClr val="black"/>
                </a:solidFill>
                <a:latin typeface="Times New Roman" pitchFamily="18" charset="0"/>
                <a:cs typeface="Times New Roman" pitchFamily="18" charset="0"/>
              </a:rPr>
              <a:t> Создание условий для формирования основного целостного мировидения ребенка дошкольного возраста средствами эксперимента.</a:t>
            </a:r>
          </a:p>
        </p:txBody>
      </p:sp>
    </p:spTree>
    <p:extLst>
      <p:ext uri="{BB962C8B-B14F-4D97-AF65-F5344CB8AC3E}">
        <p14:creationId xmlns:p14="http://schemas.microsoft.com/office/powerpoint/2010/main" val="1474330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1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108</TotalTime>
  <Words>492</Words>
  <Application>Microsoft Office PowerPoint</Application>
  <PresentationFormat>Экран (4:3)</PresentationFormat>
  <Paragraphs>83</Paragraphs>
  <Slides>23</Slides>
  <Notes>0</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23</vt:i4>
      </vt:variant>
    </vt:vector>
  </HeadingPairs>
  <TitlesOfParts>
    <vt:vector size="28" baseType="lpstr">
      <vt:lpstr>Остин</vt:lpstr>
      <vt:lpstr>Spring</vt:lpstr>
      <vt:lpstr>1_Spring</vt:lpstr>
      <vt:lpstr>Диаграмма Microsoft Excel</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Венера</dc:creator>
  <cp:lastModifiedBy>Антон</cp:lastModifiedBy>
  <cp:revision>19</cp:revision>
  <dcterms:created xsi:type="dcterms:W3CDTF">2016-03-09T13:11:12Z</dcterms:created>
  <dcterms:modified xsi:type="dcterms:W3CDTF">2016-03-10T14:06:18Z</dcterms:modified>
</cp:coreProperties>
</file>