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Как лимон надувает воздушный шарик</a:t>
            </a:r>
            <a:endParaRPr lang="ru-RU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23928" y="5373216"/>
            <a:ext cx="5144616" cy="129525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Группа №2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Гусейнов </a:t>
            </a:r>
            <a:r>
              <a:rPr lang="ru-RU" sz="2400" dirty="0">
                <a:solidFill>
                  <a:schemeClr val="bg1"/>
                </a:solidFill>
              </a:rPr>
              <a:t>А</a:t>
            </a:r>
            <a:r>
              <a:rPr lang="ru-RU" sz="2400" dirty="0" smtClean="0">
                <a:solidFill>
                  <a:schemeClr val="bg1"/>
                </a:solidFill>
              </a:rPr>
              <a:t>нтон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4392488" cy="295232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Для проведения опыта нам понадобиться: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- 1 чайная ложка пищевой соды;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сок одного лимона;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- 3 столовые ложки уксуса;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воздушный шарик;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изолента;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стакан воды;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бутылка;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воронка.</a:t>
            </a: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7142" y="1173538"/>
            <a:ext cx="5786795" cy="4393064"/>
          </a:xfrm>
        </p:spPr>
      </p:pic>
    </p:spTree>
    <p:extLst>
      <p:ext uri="{BB962C8B-B14F-4D97-AF65-F5344CB8AC3E}">
        <p14:creationId xmlns:p14="http://schemas.microsoft.com/office/powerpoint/2010/main" val="3178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884"/>
            <a:ext cx="3600400" cy="250629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Наливаем воду в бутылку</a:t>
            </a: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9174" y="111741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1672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83568" y="188640"/>
            <a:ext cx="7488832" cy="750887"/>
          </a:xfrm>
        </p:spPr>
        <p:txBody>
          <a:bodyPr>
            <a:normAutofit fontScale="92500"/>
          </a:bodyPr>
          <a:lstStyle/>
          <a:p>
            <a:r>
              <a:rPr lang="ru-RU" sz="2800" b="1" cap="none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Растворяем в воде чайную </a:t>
            </a:r>
            <a:r>
              <a:rPr lang="ru-RU" sz="2800" b="1" cap="none" dirty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ложку пищевой соды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710" y="2141650"/>
            <a:ext cx="4491459" cy="36097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1047" y="2075817"/>
            <a:ext cx="4492253" cy="3598219"/>
          </a:xfrm>
        </p:spPr>
      </p:pic>
    </p:spTree>
    <p:extLst>
      <p:ext uri="{BB962C8B-B14F-4D97-AF65-F5344CB8AC3E}">
        <p14:creationId xmlns:p14="http://schemas.microsoft.com/office/powerpoint/2010/main" val="1032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920880" cy="750887"/>
          </a:xfrm>
        </p:spPr>
        <p:txBody>
          <a:bodyPr>
            <a:normAutofit lnSpcReduction="10000"/>
          </a:bodyPr>
          <a:lstStyle/>
          <a:p>
            <a:r>
              <a:rPr lang="ru-RU" b="1" cap="none" dirty="0" smtClean="0">
                <a:solidFill>
                  <a:schemeClr val="bg1"/>
                </a:solidFill>
              </a:rPr>
              <a:t>Получившуюся смесь выливаем в бутылку через воронку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3468" y="1877331"/>
            <a:ext cx="4608514" cy="353538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1844824"/>
            <a:ext cx="4608512" cy="3600400"/>
          </a:xfrm>
        </p:spPr>
      </p:pic>
    </p:spTree>
    <p:extLst>
      <p:ext uri="{BB962C8B-B14F-4D97-AF65-F5344CB8AC3E}">
        <p14:creationId xmlns:p14="http://schemas.microsoft.com/office/powerpoint/2010/main" val="19910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332656"/>
            <a:ext cx="3168352" cy="5832648"/>
          </a:xfrm>
        </p:spPr>
        <p:txBody>
          <a:bodyPr>
            <a:normAutofit/>
          </a:bodyPr>
          <a:lstStyle/>
          <a:p>
            <a:r>
              <a:rPr lang="ru-RU" b="1" cap="none" dirty="0">
                <a:solidFill>
                  <a:schemeClr val="bg1"/>
                </a:solidFill>
              </a:rPr>
              <a:t>Б</a:t>
            </a:r>
            <a:r>
              <a:rPr lang="ru-RU" b="1" cap="none" dirty="0" smtClean="0">
                <a:solidFill>
                  <a:schemeClr val="bg1"/>
                </a:solidFill>
              </a:rPr>
              <a:t>ыстро надеваем шарик на горлышко бутылки и плотно держим или закрепляем изолентой</a:t>
            </a:r>
            <a:endParaRPr lang="ru-RU" b="1" cap="none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6" y="692696"/>
            <a:ext cx="5688632" cy="5400600"/>
          </a:xfrm>
        </p:spPr>
      </p:pic>
    </p:spTree>
    <p:extLst>
      <p:ext uri="{BB962C8B-B14F-4D97-AF65-F5344CB8AC3E}">
        <p14:creationId xmlns:p14="http://schemas.microsoft.com/office/powerpoint/2010/main" val="3599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6244" y="349796"/>
            <a:ext cx="6642992" cy="61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003232" cy="5112568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</a:rPr>
              <a:t>Что же происходит? </a:t>
            </a:r>
            <a:endParaRPr lang="ru-RU" sz="3600" b="1" cap="none" dirty="0">
              <a:solidFill>
                <a:schemeClr val="bg1"/>
              </a:solidFill>
            </a:endParaRPr>
          </a:p>
          <a:p>
            <a:pPr algn="ctr"/>
            <a:r>
              <a:rPr lang="ru-RU" sz="3600" b="1" cap="none" dirty="0" smtClean="0">
                <a:solidFill>
                  <a:schemeClr val="bg1"/>
                </a:solidFill>
              </a:rPr>
              <a:t>Пищевая сода и сок лимона, смешанный с уксусом, вступают в химическую реакцию, выделяют углекислый газ и создают давление, которое надувает воздушный шарик</a:t>
            </a:r>
            <a:endParaRPr lang="ru-RU" sz="36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70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Как лимон надувает воздушный шарик</vt:lpstr>
      <vt:lpstr>      Для проведения опыта нам понадобиться: - 1 чайная ложка пищевой соды; - сок одного лимона; - 3 столовые ложки уксуса; - воздушный шарик;  - изолента; - стакан воды; - бутылка; - воронка.</vt:lpstr>
      <vt:lpstr>Наливаем воду в бутылку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Углекислый газ</dc:title>
  <dc:creator>Олеся Ведерникова</dc:creator>
  <cp:lastModifiedBy>1</cp:lastModifiedBy>
  <cp:revision>13</cp:revision>
  <dcterms:created xsi:type="dcterms:W3CDTF">2015-11-01T11:40:30Z</dcterms:created>
  <dcterms:modified xsi:type="dcterms:W3CDTF">2016-03-13T15:48:32Z</dcterms:modified>
</cp:coreProperties>
</file>