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15174"/>
          </a:xfrm>
        </p:spPr>
        <p:txBody>
          <a:bodyPr>
            <a:normAutofit/>
          </a:bodyPr>
          <a:lstStyle/>
          <a:p>
            <a:r>
              <a:rPr lang="ru-RU" dirty="0" smtClean="0"/>
              <a:t>«Сладкий букет из гофрированной бумаги</a:t>
            </a:r>
          </a:p>
          <a:p>
            <a:endParaRPr lang="ru-RU" dirty="0" smtClean="0"/>
          </a:p>
          <a:p>
            <a:r>
              <a:rPr lang="ru-RU" dirty="0" smtClean="0"/>
              <a:t>Воспитатель: Железняк Юлия Александровна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Воронеж 2016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понадобиться: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гофрированную бумагу – плотную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Конфеты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шпажки длинные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тейп</a:t>
            </a:r>
            <a:r>
              <a:rPr lang="ru-RU" dirty="0" smtClean="0"/>
              <a:t> ленту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листы искусственных растений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упаковочную бумагу и сетку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клеевой пистолет</a:t>
            </a:r>
            <a:endParaRPr lang="ru-RU" dirty="0"/>
          </a:p>
        </p:txBody>
      </p:sp>
      <p:pic>
        <p:nvPicPr>
          <p:cNvPr id="5" name="Рисунок 4" descr="C:\Users\ЮРИЙ\AppData\Local\Microsoft\Windows\Temporary Internet Files\Content.Word\IMG_031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640603" y="734590"/>
            <a:ext cx="4148810" cy="48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РИЙ\AppData\Local\Microsoft\Windows\Temporary Internet Files\Content.Word\IMG_032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651372" y="1195395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09600" y="1214423"/>
            <a:ext cx="2209800" cy="1714512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Конфеты крепим к шпажке нитками, скотчем или с помощью клеевого пистолета.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Обматываем шпажку тейп лентой зеленого цвета.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56"/>
            <a:ext cx="2209800" cy="42937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Из кусочков гофрированной бумаги делаем лепестки и обворачиваем конфету в виде бутона до нужного размера. </a:t>
            </a:r>
          </a:p>
          <a:p>
            <a:r>
              <a:rPr lang="ru-RU" dirty="0" smtClean="0"/>
              <a:t>Размер отрезка бумаги зависит от будущего цветка, чем больше квадрат, тем больше и объемней цветок. </a:t>
            </a:r>
          </a:p>
          <a:p>
            <a:r>
              <a:rPr lang="ru-RU" dirty="0" smtClean="0"/>
              <a:t>Для первых слоев цветка - отрезки нужно делать меньше.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ЮРИЙ\AppData\Local\Microsoft\Windows\Temporary Internet Files\Content.Word\IMG_032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85860"/>
            <a:ext cx="2209800" cy="3722245"/>
          </a:xfrm>
        </p:spPr>
        <p:txBody>
          <a:bodyPr>
            <a:normAutofit/>
          </a:bodyPr>
          <a:lstStyle/>
          <a:p>
            <a:r>
              <a:rPr lang="ru-RU" dirty="0" smtClean="0"/>
              <a:t>Делаем Бутон </a:t>
            </a:r>
          </a:p>
          <a:p>
            <a:r>
              <a:rPr lang="ru-RU" dirty="0" smtClean="0"/>
              <a:t>Готовую шпажку с конфетой начинаем оборачивать кусочками плотной гофрированной бумаги 1-2 слоя.</a:t>
            </a:r>
          </a:p>
          <a:p>
            <a:r>
              <a:rPr lang="ru-RU" dirty="0" smtClean="0"/>
              <a:t>Крепим ниткой или скотчем. Вот что получается.</a:t>
            </a:r>
          </a:p>
          <a:p>
            <a:r>
              <a:rPr lang="ru-RU" dirty="0" smtClean="0"/>
              <a:t>Следующие лепестки делаем из кусочков большего размера.</a:t>
            </a:r>
          </a:p>
          <a:p>
            <a:r>
              <a:rPr lang="ru-RU" dirty="0" smtClean="0"/>
              <a:t>Верхний край отрезка чуть растягиваем пальцами, для получения гармошки по краям.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ЮРИЙ\AppData\Local\Microsoft\Windows\Temporary Internet Files\Content.Word\IMG_032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amera\IMG_20150830_04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857232"/>
            <a:ext cx="3929072" cy="5238763"/>
          </a:xfrm>
          <a:prstGeom prst="rect">
            <a:avLst/>
          </a:prstGeom>
          <a:noFill/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609600" y="1000108"/>
            <a:ext cx="2209800" cy="35719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Готовые цветы соединила в букет.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некоторые лепестки приклеила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полубусины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клеевой пистолет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Добавила искусственных листьев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305800" cy="41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Вот что у меня получилось</a:t>
            </a:r>
            <a:endParaRPr lang="ru-RU" sz="2800" dirty="0"/>
          </a:p>
        </p:txBody>
      </p:sp>
      <p:pic>
        <p:nvPicPr>
          <p:cNvPr id="2052" name="Picture 4" descr="D:\Camera\IMG_20150830_04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857752" cy="4857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145</Words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Мастер-класс</vt:lpstr>
      <vt:lpstr>Для работы нам понадобиться:</vt:lpstr>
      <vt:lpstr>Слайд 3</vt:lpstr>
      <vt:lpstr>Слайд 4</vt:lpstr>
      <vt:lpstr>Слайд 5</vt:lpstr>
      <vt:lpstr>Слайд 6</vt:lpstr>
      <vt:lpstr>Вот что у меня получилось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ЮРИЙ</dc:creator>
  <cp:lastModifiedBy>ЮРИЙ</cp:lastModifiedBy>
  <cp:revision>4</cp:revision>
  <dcterms:created xsi:type="dcterms:W3CDTF">2016-03-13T16:28:43Z</dcterms:created>
  <dcterms:modified xsi:type="dcterms:W3CDTF">2016-03-13T17:51:11Z</dcterms:modified>
</cp:coreProperties>
</file>