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908-85DD-4424-9982-4175B209523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DEA7-7512-44F2-989C-014A7C64E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908-85DD-4424-9982-4175B209523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DEA7-7512-44F2-989C-014A7C64E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908-85DD-4424-9982-4175B209523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DEA7-7512-44F2-989C-014A7C64E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908-85DD-4424-9982-4175B209523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DEA7-7512-44F2-989C-014A7C64E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908-85DD-4424-9982-4175B209523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DEA7-7512-44F2-989C-014A7C64E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908-85DD-4424-9982-4175B209523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DEA7-7512-44F2-989C-014A7C64E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908-85DD-4424-9982-4175B209523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DEA7-7512-44F2-989C-014A7C64E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908-85DD-4424-9982-4175B209523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DEA7-7512-44F2-989C-014A7C64E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908-85DD-4424-9982-4175B209523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DEA7-7512-44F2-989C-014A7C64E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908-85DD-4424-9982-4175B209523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DEA7-7512-44F2-989C-014A7C64E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908-85DD-4424-9982-4175B209523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DEA7-7512-44F2-989C-014A7C64E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DD908-85DD-4424-9982-4175B209523B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DDEA7-7512-44F2-989C-014A7C64E6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c624.4shared.com/img/iVxjpjwdce/s7/14bac411f60/0_6d8c6_e8bdcb0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z55.com/uploads/allimg/120921/1-120921095456.jpg"/>
          <p:cNvPicPr>
            <a:picLocks noChangeAspect="1" noChangeArrowheads="1"/>
          </p:cNvPicPr>
          <p:nvPr/>
        </p:nvPicPr>
        <p:blipFill>
          <a:blip r:embed="rId2" cstate="print"/>
          <a:srcRect t="2532"/>
          <a:stretch>
            <a:fillRect/>
          </a:stretch>
        </p:blipFill>
        <p:spPr bwMode="auto">
          <a:xfrm>
            <a:off x="0" y="0"/>
            <a:ext cx="9170484" cy="6858000"/>
          </a:xfrm>
          <a:prstGeom prst="rect">
            <a:avLst/>
          </a:prstGeom>
          <a:noFill/>
        </p:spPr>
      </p:pic>
      <p:pic>
        <p:nvPicPr>
          <p:cNvPr id="6148" name="Picture 4" descr="http://img-fotki.yandex.ru/get/6606/38317681.48/0_94603_700e1f73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84784"/>
            <a:ext cx="3504539" cy="4680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4293096"/>
            <a:ext cx="8370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50" name="Picture 6" descr="http://wdesk.ru/_ph/98/1/637270445.jpg?14495186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60648"/>
            <a:ext cx="1578187" cy="1698130"/>
          </a:xfrm>
          <a:prstGeom prst="rect">
            <a:avLst/>
          </a:prstGeom>
          <a:noFill/>
        </p:spPr>
      </p:pic>
      <p:pic>
        <p:nvPicPr>
          <p:cNvPr id="9" name="Picture 6" descr="http://wdesk.ru/_ph/98/1/637270445.jpg?14495186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60648"/>
            <a:ext cx="1578187" cy="1698130"/>
          </a:xfrm>
          <a:prstGeom prst="rect">
            <a:avLst/>
          </a:prstGeom>
          <a:noFill/>
        </p:spPr>
      </p:pic>
      <p:pic>
        <p:nvPicPr>
          <p:cNvPr id="10" name="Picture 6" descr="http://wdesk.ru/_ph/98/1/637270445.jpg?14495186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32856"/>
            <a:ext cx="1578187" cy="1698130"/>
          </a:xfrm>
          <a:prstGeom prst="rect">
            <a:avLst/>
          </a:prstGeom>
          <a:noFill/>
        </p:spPr>
      </p:pic>
      <p:pic>
        <p:nvPicPr>
          <p:cNvPr id="11" name="Picture 6" descr="http://wdesk.ru/_ph/98/1/637270445.jpg?14495186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348880"/>
            <a:ext cx="1578187" cy="1698130"/>
          </a:xfrm>
          <a:prstGeom prst="rect">
            <a:avLst/>
          </a:prstGeom>
          <a:noFill/>
        </p:spPr>
      </p:pic>
      <p:pic>
        <p:nvPicPr>
          <p:cNvPr id="12" name="Picture 6" descr="http://wdesk.ru/_ph/98/1/637270445.jpg?14495186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313044">
            <a:off x="1132799" y="5029319"/>
            <a:ext cx="1578187" cy="1698130"/>
          </a:xfrm>
          <a:prstGeom prst="rect">
            <a:avLst/>
          </a:prstGeom>
          <a:noFill/>
        </p:spPr>
      </p:pic>
      <p:pic>
        <p:nvPicPr>
          <p:cNvPr id="13" name="Picture 6" descr="http://wdesk.ru/_ph/98/1/637270445.jpg?14495186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313044">
            <a:off x="6965448" y="5029319"/>
            <a:ext cx="1578187" cy="16981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8104" y="4509120"/>
            <a:ext cx="29763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Марта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1</cp:revision>
  <dcterms:created xsi:type="dcterms:W3CDTF">2016-03-02T16:27:13Z</dcterms:created>
  <dcterms:modified xsi:type="dcterms:W3CDTF">2016-03-02T17:14:20Z</dcterms:modified>
</cp:coreProperties>
</file>