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788F-8DB0-449B-B6C9-760ED55CEABF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25D6-C478-4296-BD4D-85CD1FF7E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1575" y="1772816"/>
            <a:ext cx="6428362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ookman Old Style" pitchFamily="18" charset="0"/>
              </a:rPr>
              <a:t>Зимующие птицы</a:t>
            </a:r>
            <a:endParaRPr lang="ru-RU" sz="48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86104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МКДОУ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Шварцевский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smtClean="0"/>
              <a:t>/с»</a:t>
            </a:r>
            <a:endParaRPr lang="ru-RU" dirty="0" smtClean="0"/>
          </a:p>
          <a:p>
            <a:r>
              <a:rPr lang="ru-RU" dirty="0" smtClean="0"/>
              <a:t> Кирова Надежда Николаевна</a:t>
            </a:r>
            <a:endParaRPr lang="ru-RU" dirty="0"/>
          </a:p>
        </p:txBody>
      </p:sp>
      <p:pic>
        <p:nvPicPr>
          <p:cNvPr id="2051" name="Picture 3" descr="C:\Users\DNS\Desktop\птицы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861048"/>
            <a:ext cx="1524000" cy="1371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412776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Птичка шумная, </a:t>
            </a:r>
            <a:r>
              <a:rPr lang="ru-RU" sz="2400" i="1" dirty="0" err="1" smtClean="0">
                <a:solidFill>
                  <a:srgbClr val="FF0000"/>
                </a:solidFill>
              </a:rPr>
              <a:t>свищит</a:t>
            </a:r>
            <a:r>
              <a:rPr lang="ru-RU" sz="2400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Прозывался он –ямщик.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Схватит в клюв </a:t>
            </a:r>
            <a:r>
              <a:rPr lang="ru-RU" sz="2400" i="1" dirty="0" err="1" smtClean="0">
                <a:solidFill>
                  <a:srgbClr val="FF0000"/>
                </a:solidFill>
              </a:rPr>
              <a:t>жука-еда</a:t>
            </a:r>
            <a:r>
              <a:rPr lang="ru-RU" sz="2400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По стволам туда- сюда.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Ползает он целый день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Называется …  </a:t>
            </a:r>
          </a:p>
          <a:p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50912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поползень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DNS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240360" cy="39604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69269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Корм для зимующих птиц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Picture 2" descr="C:\Users\DNS\Desktop\еда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2160240" cy="1872208"/>
          </a:xfrm>
          <a:prstGeom prst="rect">
            <a:avLst/>
          </a:prstGeom>
          <a:noFill/>
        </p:spPr>
      </p:pic>
      <p:pic>
        <p:nvPicPr>
          <p:cNvPr id="1027" name="Picture 3" descr="C:\Users\DNS\Desktop\еда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2016224" cy="2304255"/>
          </a:xfrm>
          <a:prstGeom prst="rect">
            <a:avLst/>
          </a:prstGeom>
          <a:noFill/>
        </p:spPr>
      </p:pic>
      <p:pic>
        <p:nvPicPr>
          <p:cNvPr id="1028" name="Picture 4" descr="C:\Users\DNS\Desktop\еда\Рисунок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149080"/>
            <a:ext cx="2520280" cy="1656184"/>
          </a:xfrm>
          <a:prstGeom prst="rect">
            <a:avLst/>
          </a:prstGeom>
          <a:noFill/>
        </p:spPr>
      </p:pic>
      <p:pic>
        <p:nvPicPr>
          <p:cNvPr id="1029" name="Picture 5" descr="C:\Users\DNS\Desktop\еда\Рисунок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077072"/>
            <a:ext cx="2339752" cy="1800200"/>
          </a:xfrm>
          <a:prstGeom prst="rect">
            <a:avLst/>
          </a:prstGeom>
          <a:noFill/>
        </p:spPr>
      </p:pic>
      <p:pic>
        <p:nvPicPr>
          <p:cNvPr id="1030" name="Picture 6" descr="C:\Users\DNS\Desktop\еда\Рисунок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2411760" cy="2088233"/>
          </a:xfrm>
          <a:prstGeom prst="rect">
            <a:avLst/>
          </a:prstGeom>
          <a:noFill/>
        </p:spPr>
      </p:pic>
      <p:pic>
        <p:nvPicPr>
          <p:cNvPr id="5" name="Picture 2" descr="C:\Users\DNS\Desktop\еда\Рисунок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484784"/>
            <a:ext cx="2520280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DNS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736304" cy="25202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19672" y="1124744"/>
            <a:ext cx="4631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Покормите птиц зимой,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Пусть со всех концов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К вам слетятся, как домой,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Стайки на крыльцо.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356992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Не богаты их корма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Горсть зерна нужна,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Горсть </a:t>
            </a:r>
            <a:r>
              <a:rPr lang="ru-RU" sz="2800" i="1" dirty="0" err="1" smtClean="0">
                <a:solidFill>
                  <a:srgbClr val="FF0000"/>
                </a:solidFill>
              </a:rPr>
              <a:t>одна-и</a:t>
            </a:r>
            <a:r>
              <a:rPr lang="ru-RU" sz="2800" i="1" dirty="0" smtClean="0">
                <a:solidFill>
                  <a:srgbClr val="FF0000"/>
                </a:solidFill>
              </a:rPr>
              <a:t> не страшна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Будет им зима.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DNS\Desktop\скачанные файлы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3168352" cy="26642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1700808"/>
            <a:ext cx="3603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Стынут лапки на морозе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У сосны и ели.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Что за чудо?- на березе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Яблоки поспели.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И глазам не верится-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Стайка алых снегирей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Облепила деревце.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DNS\Desktop\птицы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2316088" cy="30034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556792"/>
            <a:ext cx="3744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Непоседа пестрая,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Птица длиннохвостая,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Птица говорливая,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Самая болтливая.</a:t>
            </a:r>
          </a:p>
          <a:p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86104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Сорока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DNS\Desktop\птицы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952328" cy="33123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Чик-чирик!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К зернышкам прыг!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Клюй, не робей!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Кто это…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4005064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воробей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DN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672408" cy="30963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70080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Синяя косынка,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Темненькая спинка,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Маленькая птичка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Звать ее…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58112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синичка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DNS\Desktop\птицы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240360" cy="30963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155679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Кар-кар-кар!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Кричит плутовка,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Ну и ловкая воровка!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Все блестящие вещицы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Очень любит эта птица!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И она вам всем знакома,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Как зовут ее?...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DNS\Desktop\птицы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240360" cy="35283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59632" y="486916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ворона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628800"/>
            <a:ext cx="4606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В лесу под щебет, звон и свист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Стучит лесной телеграфист: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Здорово, дрозд-приятель!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И ставит подпись…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37890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дятел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DNS\Desktop\птицы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880320" cy="33123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0064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47664" y="141277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Птицей мира он зовется,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С крыш стрелой к земле несётся,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Если видит гору крошек,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Сизый, белый и хороший.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DNS\Desktop\птицы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068960"/>
            <a:ext cx="2808312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7584" y="443711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голубь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34076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Эти птички с хохолком,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Очень яркие при том.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На рябину прилетели,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Птички эти…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3569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свиристели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DNS\Desktop\птицы\24211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816424" cy="3528392"/>
          </a:xfrm>
          <a:prstGeom prst="rect">
            <a:avLst/>
          </a:prstGeom>
          <a:noFill/>
        </p:spPr>
      </p:pic>
      <p:pic>
        <p:nvPicPr>
          <p:cNvPr id="10" name="Picture 2" descr="C:\Users\DNS\Desktop\шаблоны\88978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91680" y="155679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Эти птички с хохолком.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Очень яркие при том.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На рябину прилетели,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Птички эти …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14908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свиристели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DNS\Desktop\птицы\скачанные файлы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620688"/>
            <a:ext cx="3168352" cy="38655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260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detsad</cp:lastModifiedBy>
  <cp:revision>36</cp:revision>
  <dcterms:created xsi:type="dcterms:W3CDTF">2015-11-05T08:16:56Z</dcterms:created>
  <dcterms:modified xsi:type="dcterms:W3CDTF">2016-03-09T11:34:48Z</dcterms:modified>
</cp:coreProperties>
</file>