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прав. повед\0016-036-Ne-portite-nesedobnye-gri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5904656" cy="30963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Heavy" pitchFamily="34" charset="0"/>
              </a:rPr>
              <a:t>Не  портите несъедобные грибы! </a:t>
            </a:r>
            <a:endParaRPr lang="ru-RU" sz="32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2514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лесу грибов различных много…</a:t>
            </a:r>
          </a:p>
          <a:p>
            <a:r>
              <a:rPr lang="ru-RU" b="1" dirty="0" smtClean="0"/>
              <a:t>Ты несъедобные не трогай! </a:t>
            </a:r>
          </a:p>
          <a:p>
            <a:r>
              <a:rPr lang="ru-RU" b="1" dirty="0" smtClean="0"/>
              <a:t>В корзину их не собирай, </a:t>
            </a:r>
          </a:p>
          <a:p>
            <a:r>
              <a:rPr lang="ru-RU" b="1" dirty="0" smtClean="0"/>
              <a:t>Но и ногами не сбивай…</a:t>
            </a:r>
          </a:p>
          <a:p>
            <a:r>
              <a:rPr lang="ru-RU" b="1" dirty="0" smtClean="0"/>
              <a:t>Нужны они лесным зверятам: </a:t>
            </a:r>
          </a:p>
          <a:p>
            <a:r>
              <a:rPr lang="ru-RU" b="1" dirty="0" smtClean="0"/>
              <a:t>Лисичкам, ёжикам, зайчатам…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797152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Их</a:t>
            </a:r>
            <a:r>
              <a:rPr lang="ru-RU" b="1" dirty="0" smtClean="0"/>
              <a:t> только люди не едят: </a:t>
            </a:r>
          </a:p>
          <a:p>
            <a:r>
              <a:rPr lang="ru-RU" b="1" dirty="0" smtClean="0"/>
              <a:t>В поганках, мухоморах –яд! </a:t>
            </a:r>
          </a:p>
          <a:p>
            <a:r>
              <a:rPr lang="ru-RU" b="1" dirty="0" smtClean="0"/>
              <a:t>Но для зверья лесного всё ж </a:t>
            </a:r>
          </a:p>
          <a:p>
            <a:r>
              <a:rPr lang="ru-RU" b="1" dirty="0" smtClean="0"/>
              <a:t>Тот гриб полезен и хорош.  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Не вырывайте растение с корнем! 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3075" name="Picture 3" descr="C:\Users\DNS\Desktop\прав. повед\0001-002-Pravila-povedenija-v-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3816424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1772816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 ты собрался по грибы – </a:t>
            </a:r>
          </a:p>
          <a:p>
            <a:r>
              <a:rPr lang="ru-RU" b="1" dirty="0" smtClean="0"/>
              <a:t>С собою острый нож бери; </a:t>
            </a:r>
          </a:p>
          <a:p>
            <a:r>
              <a:rPr lang="ru-RU" b="1" dirty="0" smtClean="0"/>
              <a:t>Им аккуратно гриб срезай – </a:t>
            </a:r>
          </a:p>
          <a:p>
            <a:r>
              <a:rPr lang="ru-RU" b="1" dirty="0" smtClean="0"/>
              <a:t>В земле грибницу оставляй. </a:t>
            </a:r>
          </a:p>
          <a:p>
            <a:endParaRPr lang="ru-RU" b="1" dirty="0" smtClean="0"/>
          </a:p>
          <a:p>
            <a:r>
              <a:rPr lang="ru-RU" b="1" dirty="0" smtClean="0"/>
              <a:t>А если встретил землянику, </a:t>
            </a:r>
          </a:p>
          <a:p>
            <a:r>
              <a:rPr lang="ru-RU" b="1" dirty="0" smtClean="0"/>
              <a:t>Куст брусники иль черники – </a:t>
            </a:r>
          </a:p>
          <a:p>
            <a:r>
              <a:rPr lang="ru-RU" b="1" dirty="0" smtClean="0"/>
              <a:t>Нежно ягодки сорви, </a:t>
            </a:r>
          </a:p>
          <a:p>
            <a:r>
              <a:rPr lang="ru-RU" b="1" dirty="0" smtClean="0"/>
              <a:t>А куст – оставь, побереги. 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DNS\Desktop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744416" cy="4752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700808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Никогда не ешьте </a:t>
            </a:r>
          </a:p>
          <a:p>
            <a:r>
              <a:rPr lang="ru-RU" sz="2000" b="1" dirty="0" smtClean="0"/>
              <a:t> Незнакомых ягод…</a:t>
            </a:r>
          </a:p>
          <a:p>
            <a:r>
              <a:rPr lang="ru-RU" sz="2000" b="1" dirty="0" smtClean="0"/>
              <a:t>И грибы поганки </a:t>
            </a:r>
          </a:p>
          <a:p>
            <a:r>
              <a:rPr lang="ru-RU" sz="2000" b="1" dirty="0" smtClean="0"/>
              <a:t>В рот тащить не надо: </a:t>
            </a:r>
          </a:p>
          <a:p>
            <a:r>
              <a:rPr lang="ru-RU" sz="2000" b="1" dirty="0" smtClean="0"/>
              <a:t>Голова закружится, </a:t>
            </a:r>
          </a:p>
          <a:p>
            <a:r>
              <a:rPr lang="ru-RU" sz="2000" b="1" dirty="0" smtClean="0"/>
              <a:t>Заболит живот, </a:t>
            </a:r>
          </a:p>
          <a:p>
            <a:r>
              <a:rPr lang="ru-RU" sz="2000" b="1" dirty="0" smtClean="0"/>
              <a:t>И от отравления</a:t>
            </a:r>
          </a:p>
          <a:p>
            <a:r>
              <a:rPr lang="ru-RU" sz="2000" b="1" dirty="0" smtClean="0"/>
              <a:t>Доктор не спасёт…  </a:t>
            </a:r>
            <a:endParaRPr lang="ru-RU" sz="2000" b="1" dirty="0"/>
          </a:p>
        </p:txBody>
      </p:sp>
    </p:spTree>
  </p:cSld>
  <p:clrMapOvr>
    <a:masterClrMapping/>
  </p:clrMapOvr>
  <p:transition spd="med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3" name="Picture 3" descr="C:\Users\DNS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168352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4766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Franklin Gothic Heavy" pitchFamily="34" charset="0"/>
              </a:rPr>
              <a:t>Не обижайте змей!</a:t>
            </a:r>
            <a:endParaRPr lang="ru-RU" sz="3200" dirty="0">
              <a:solidFill>
                <a:srgbClr val="0070C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198884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Ты, змею не обижай </a:t>
            </a:r>
          </a:p>
          <a:p>
            <a:r>
              <a:rPr lang="ru-RU" b="1" dirty="0" smtClean="0"/>
              <a:t>И, увидев, палку не хватай, </a:t>
            </a:r>
          </a:p>
          <a:p>
            <a:r>
              <a:rPr lang="ru-RU" b="1" dirty="0" smtClean="0"/>
              <a:t>Не маши руками, не кричи – </a:t>
            </a:r>
          </a:p>
          <a:p>
            <a:r>
              <a:rPr lang="ru-RU" b="1" dirty="0" smtClean="0"/>
              <a:t>Просто отойди и помолчи…</a:t>
            </a:r>
          </a:p>
          <a:p>
            <a:endParaRPr lang="ru-RU" b="1" dirty="0" smtClean="0"/>
          </a:p>
          <a:p>
            <a:r>
              <a:rPr lang="ru-RU" b="1" dirty="0" smtClean="0"/>
              <a:t>Хоть опасны змеи, но нужны:</a:t>
            </a:r>
          </a:p>
          <a:p>
            <a:r>
              <a:rPr lang="ru-RU" b="1" dirty="0" smtClean="0"/>
              <a:t> Чистоту беречь они должны;</a:t>
            </a:r>
          </a:p>
          <a:p>
            <a:r>
              <a:rPr lang="ru-RU" b="1" dirty="0" smtClean="0"/>
              <a:t>Санитары леса и воды </a:t>
            </a:r>
          </a:p>
          <a:p>
            <a:r>
              <a:rPr lang="ru-RU" b="1" dirty="0" smtClean="0"/>
              <a:t>Ты не делай зла или беды… 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DNS\Desktop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NS\Desktop\фоны\green-background-30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060848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Если соблюдать все эти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правила поведения  -то в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лесу всегда будет чисто,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животный и растительный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мир будет радовать нас 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            дальше!   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DNS\Desktop\k4cy-cuWP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872208" cy="1944216"/>
          </a:xfrm>
          <a:prstGeom prst="rect">
            <a:avLst/>
          </a:prstGeom>
          <a:noFill/>
        </p:spPr>
      </p:pic>
      <p:pic>
        <p:nvPicPr>
          <p:cNvPr id="1027" name="Picture 3" descr="C:\Users\DNS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743075" cy="1944215"/>
          </a:xfrm>
          <a:prstGeom prst="rect">
            <a:avLst/>
          </a:prstGeom>
          <a:noFill/>
        </p:spPr>
      </p:pic>
      <p:pic>
        <p:nvPicPr>
          <p:cNvPr id="1028" name="Picture 4" descr="C:\Users\DNS\Desktop\priroda_letom_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653136"/>
            <a:ext cx="2232248" cy="1944216"/>
          </a:xfrm>
          <a:prstGeom prst="rect">
            <a:avLst/>
          </a:prstGeom>
          <a:noFill/>
        </p:spPr>
      </p:pic>
      <p:pic>
        <p:nvPicPr>
          <p:cNvPr id="1029" name="Picture 5" descr="C:\Users\DNS\Desktop\1400225319_97818741_papillon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09120"/>
            <a:ext cx="2376264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прав. повед\img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800" y="2276872"/>
            <a:ext cx="374173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Спасибо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        за  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внимание.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 .</a:t>
            </a: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6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detsad</dc:creator>
  <cp:lastModifiedBy>detsad</cp:lastModifiedBy>
  <cp:revision>1</cp:revision>
  <dcterms:created xsi:type="dcterms:W3CDTF">2016-03-09T12:19:21Z</dcterms:created>
  <dcterms:modified xsi:type="dcterms:W3CDTF">2016-03-09T12:20:58Z</dcterms:modified>
</cp:coreProperties>
</file>