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1" r:id="rId4"/>
    <p:sldId id="265" r:id="rId5"/>
    <p:sldId id="257" r:id="rId6"/>
    <p:sldId id="258" r:id="rId7"/>
    <p:sldId id="262" r:id="rId8"/>
    <p:sldId id="264" r:id="rId9"/>
    <p:sldId id="267" r:id="rId10"/>
    <p:sldId id="268" r:id="rId11"/>
    <p:sldId id="269" r:id="rId12"/>
    <p:sldId id="270" r:id="rId13"/>
    <p:sldId id="26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4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1071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КОСМОС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Новая папка (3)\ааа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42984"/>
            <a:ext cx="1865334" cy="30218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51104" y="3811012"/>
            <a:ext cx="3492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Выполнила: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Шорина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Татьяна Александровна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учитель-логопед МБДОУ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д\с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№ 39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Арзамас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3357554" y="0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643834" y="25717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500430" y="5429264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500042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85786" y="1928802"/>
            <a:ext cx="642942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715140" y="12858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на небе много звёзд, значит оно какое?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Рабочий стол\Новая папка\0013_space_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8" y="1295399"/>
            <a:ext cx="8680632" cy="534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Назови ласково.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357950" y="3357562"/>
            <a:ext cx="1200152" cy="11430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643438" y="2500306"/>
            <a:ext cx="571504" cy="500066"/>
          </a:xfrm>
          <a:prstGeom prst="star5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14876" y="4857760"/>
            <a:ext cx="571504" cy="50006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286116" y="4071942"/>
            <a:ext cx="1128714" cy="121444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428992" y="1643050"/>
            <a:ext cx="1200152" cy="1285884"/>
          </a:xfrm>
          <a:prstGeom prst="star5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572264" y="1071546"/>
            <a:ext cx="1128714" cy="114300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72462" y="1428736"/>
            <a:ext cx="428628" cy="50006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15272" y="3071810"/>
            <a:ext cx="642942" cy="5715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286512" y="5429264"/>
            <a:ext cx="1200152" cy="10715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786710" y="5286388"/>
            <a:ext cx="714380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428728" y="5786454"/>
            <a:ext cx="571504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571604" y="3643314"/>
            <a:ext cx="571504" cy="571504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643042" y="2000240"/>
            <a:ext cx="642942" cy="714380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85720" y="4857760"/>
            <a:ext cx="1057276" cy="114300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7158" y="3143248"/>
            <a:ext cx="1143008" cy="98583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57158" y="1285860"/>
            <a:ext cx="1143008" cy="112871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ГОЛУБАЯ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421481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ЧЕРНАЯ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6072206"/>
            <a:ext cx="8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БЕЛАЯ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3000372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СЕРАЯ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43240" y="535782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СИНЯЯ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228599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ЗЕЛЁНАЯ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215074" y="4572008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КРАСНАЯ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58082" y="6143644"/>
            <a:ext cx="97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Молодцы!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mult-pict.narod.ru9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8143932" cy="68580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</a:rPr>
              <a:t>Составь рассказ.</a:t>
            </a:r>
            <a:endParaRPr lang="ru-RU" sz="8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5" y="1397000"/>
          <a:ext cx="9144004" cy="54610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572002"/>
                <a:gridCol w="4572002"/>
              </a:tblGrid>
              <a:tr h="2730500">
                <a:tc>
                  <a:txBody>
                    <a:bodyPr/>
                    <a:lstStyle/>
                    <a:p>
                      <a:r>
                        <a:rPr lang="ru-RU" sz="10900" dirty="0" smtClean="0"/>
                        <a:t>   </a:t>
                      </a:r>
                      <a:r>
                        <a:rPr lang="en-US" sz="10900" dirty="0" smtClean="0"/>
                        <a:t>  </a:t>
                      </a:r>
                      <a:r>
                        <a:rPr lang="ru-RU" sz="10900" dirty="0" smtClean="0"/>
                        <a:t>?</a:t>
                      </a:r>
                      <a:endParaRPr lang="ru-RU" sz="4000" dirty="0" smtClean="0"/>
                    </a:p>
                    <a:p>
                      <a:r>
                        <a:rPr lang="en-US" sz="3200" dirty="0" smtClean="0"/>
                        <a:t>       </a:t>
                      </a:r>
                      <a:r>
                        <a:rPr lang="ru-RU" sz="3200" dirty="0" smtClean="0"/>
                        <a:t>Как </a:t>
                      </a:r>
                      <a:r>
                        <a:rPr lang="ru-RU" sz="3200" dirty="0" smtClean="0"/>
                        <a:t>называется?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     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3200" dirty="0" smtClean="0"/>
                        <a:t>Где</a:t>
                      </a:r>
                      <a:r>
                        <a:rPr lang="ru-RU" sz="3200" baseline="0" dirty="0" smtClean="0"/>
                        <a:t> работает?</a:t>
                      </a:r>
                      <a:endParaRPr lang="ru-RU" sz="3200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7305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Спецодежда</a:t>
                      </a:r>
                      <a:r>
                        <a:rPr lang="ru-RU" dirty="0" smtClean="0"/>
                        <a:t>. </a:t>
                      </a:r>
                      <a:r>
                        <a:rPr lang="en-US" dirty="0" smtClean="0"/>
                        <a:t>          </a:t>
                      </a:r>
                      <a:r>
                        <a:rPr lang="ru-RU" sz="3200" dirty="0" smtClean="0"/>
                        <a:t>Головной</a:t>
                      </a:r>
                      <a:r>
                        <a:rPr lang="ru-RU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ru-RU" sz="3200" dirty="0" smtClean="0"/>
                        <a:t>убор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Какую работу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выполняет?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Admin\Рабочий стол\Новая папка (3)\ааа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357694"/>
            <a:ext cx="1428760" cy="214314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3)\imgpre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2430484" cy="1820233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607335" y="4107649"/>
            <a:ext cx="5429264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\Рабочий стол\Новая папка (3)\look.com.ua-24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143512"/>
            <a:ext cx="2357454" cy="1473409"/>
          </a:xfrm>
          <a:prstGeom prst="rect">
            <a:avLst/>
          </a:prstGeom>
          <a:noFill/>
        </p:spPr>
      </p:pic>
      <p:sp>
        <p:nvSpPr>
          <p:cNvPr id="14" name="Солнце 13"/>
          <p:cNvSpPr/>
          <p:nvPr/>
        </p:nvSpPr>
        <p:spPr>
          <a:xfrm>
            <a:off x="4572000" y="5286388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20243801" flipH="1">
            <a:off x="8042319" y="4218157"/>
            <a:ext cx="527409" cy="692025"/>
          </a:xfrm>
          <a:prstGeom prst="moon">
            <a:avLst>
              <a:gd name="adj" fmla="val 489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Какое слово короче?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500174"/>
            <a:ext cx="2870074" cy="2857520"/>
          </a:xfrm>
        </p:spPr>
      </p:pic>
      <p:pic>
        <p:nvPicPr>
          <p:cNvPr id="5" name="Рисунок 4" descr="imgprevi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624755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00063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00063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00063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500570"/>
            <a:ext cx="3500462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500570"/>
            <a:ext cx="4214842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5929330"/>
            <a:ext cx="623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Космонавт                                                                        Космонавты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Какой космонавт?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Новая папка\f_gidr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439968" cy="23907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130204143926_survival_cosmonaut_training_976x549_b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3857652" cy="246272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\130204143310_survival_space_training_976x549_b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3357586" cy="248551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\2010_08_19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643338" cy="27892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21508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ловкий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28612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сильный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8612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выносливый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6286520"/>
            <a:ext cx="116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здоровый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3714776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ОДИН – МНОГО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Documents and Settings\Admin\Рабочий стол\888 Новая папка\vzluy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3571876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214810" y="3500438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786446" y="3500438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286644" y="3500438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Что делает космонавт?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vzlu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29912" cy="4968552"/>
          </a:xfrm>
        </p:spPr>
      </p:pic>
      <p:pic>
        <p:nvPicPr>
          <p:cNvPr id="1026" name="Picture 2" descr="H:\рооггоо\аааа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1296144" cy="20997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0892" y="5786454"/>
            <a:ext cx="1458970" cy="6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00364" y="5857892"/>
            <a:ext cx="1214446" cy="7143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564357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/>
          </a:p>
        </p:txBody>
      </p:sp>
      <p:sp>
        <p:nvSpPr>
          <p:cNvPr id="8" name="Фигура, имеющая форму буквы L 7"/>
          <p:cNvSpPr/>
          <p:nvPr/>
        </p:nvSpPr>
        <p:spPr>
          <a:xfrm>
            <a:off x="785786" y="5572140"/>
            <a:ext cx="1296144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676456" y="6237312"/>
            <a:ext cx="144016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5715016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286380" y="5929330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Где находятся космонавты?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99661749_large_405854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85861"/>
            <a:ext cx="4549293" cy="4071966"/>
          </a:xfrm>
        </p:spPr>
      </p:pic>
      <p:sp>
        <p:nvSpPr>
          <p:cNvPr id="5" name="Фигура, имеющая форму буквы L 4"/>
          <p:cNvSpPr/>
          <p:nvPr/>
        </p:nvSpPr>
        <p:spPr>
          <a:xfrm>
            <a:off x="428596" y="5286388"/>
            <a:ext cx="1428760" cy="114300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28860" y="5643578"/>
            <a:ext cx="1478474" cy="9846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5643578"/>
            <a:ext cx="928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564357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5643578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286776" y="6286520"/>
            <a:ext cx="214314" cy="1714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57686" y="5857892"/>
            <a:ext cx="914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654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Откуда выходят космонавты?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Documents and Settings\Admin\Рабочий стол\Новая папка (3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428868"/>
            <a:ext cx="2665463" cy="3214710"/>
          </a:xfrm>
          <a:prstGeom prst="rect">
            <a:avLst/>
          </a:prstGeom>
          <a:noFill/>
        </p:spPr>
      </p:pic>
      <p:pic>
        <p:nvPicPr>
          <p:cNvPr id="7" name="Содержимое 6" descr="jjkkll;;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2857520" cy="5429288"/>
          </a:xfrm>
        </p:spPr>
      </p:pic>
      <p:sp>
        <p:nvSpPr>
          <p:cNvPr id="8" name="Фигура, имеющая форму буквы L 7"/>
          <p:cNvSpPr/>
          <p:nvPr/>
        </p:nvSpPr>
        <p:spPr>
          <a:xfrm>
            <a:off x="571472" y="5715016"/>
            <a:ext cx="1357322" cy="78581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5857892"/>
            <a:ext cx="1428760" cy="7857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29124" y="5857892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5929330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572396" y="6286520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929190" y="607220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луч от солнца, значит он какой?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Новая папка\333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429684" cy="521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свет от луны, значит он какой?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Admin\Рабочий стол\Новая папка\97181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7096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КОСМОС</vt:lpstr>
      <vt:lpstr>Какое слово короче?</vt:lpstr>
      <vt:lpstr>Какой космонавт?</vt:lpstr>
      <vt:lpstr>ОДИН – МНОГО</vt:lpstr>
      <vt:lpstr>Что делает космонавт?</vt:lpstr>
      <vt:lpstr>Где находятся космонавты?</vt:lpstr>
      <vt:lpstr>Откуда выходят космонавты?</vt:lpstr>
      <vt:lpstr>Если луч от солнца, значит он какой?</vt:lpstr>
      <vt:lpstr>Если свет от луны, значит он какой?</vt:lpstr>
      <vt:lpstr>Если на небе много звёзд, значит оно какое?</vt:lpstr>
      <vt:lpstr>Назови ласково.</vt:lpstr>
      <vt:lpstr>Молодцы!</vt:lpstr>
      <vt:lpstr>Составь рассказ.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2015-03-13T18:51:14Z</dcterms:modified>
</cp:coreProperties>
</file>