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</p:sldMasterIdLst>
  <p:sldIdLst>
    <p:sldId id="260" r:id="rId10"/>
    <p:sldId id="261" r:id="rId11"/>
    <p:sldId id="262" r:id="rId12"/>
    <p:sldId id="263" r:id="rId13"/>
    <p:sldId id="272" r:id="rId14"/>
    <p:sldId id="264" r:id="rId15"/>
    <p:sldId id="265" r:id="rId16"/>
    <p:sldId id="267" r:id="rId17"/>
    <p:sldId id="268" r:id="rId18"/>
    <p:sldId id="269" r:id="rId19"/>
    <p:sldId id="27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75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958A57F-8522-4735-9356-DE33A8426792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E5355AE-8EA6-4D51-835F-F9B855BFF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81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84FBC0A-7A18-40BD-9558-08D69D4DAB9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9A5DF49-F022-4688-BB42-A7A40FA3F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07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6C0A1E0-F3D0-4E3C-92E1-F4C57158271C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B80AED2-146D-408B-B5CF-E077BD24F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14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B8835BA-29E9-4513-8365-66C8BCD5CC6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F973B56-C186-4942-8255-5D9D8BEAE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55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4E851E2-EA9C-4956-8960-E27DDC7593F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E7A90A6-A429-4014-8D2F-7EEEE00317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882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8F485A8-4D95-4EEC-BBB7-0CC4A69FC43F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429BF52-B47F-448D-8EDF-72D86BAD8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1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DCC0CDE-520A-4B92-84F1-3BF0901AFB91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54DE9FF-5312-4456-B30B-1C0F94BC9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08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27916D9-58BC-420B-9ACE-E1C7047C6604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AFE5A78-C6F3-450C-B23A-62FAA815F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57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30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5AFB93E-FA8A-4602-82E7-B8D6E3A778E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B2CB7BD-4BB3-4F93-86E6-66E577D56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13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26833D9-439B-43BD-A49B-602A7AFC260A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A21A0A99-C25B-4A4E-BECD-EA442F7E6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312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5B25EB4C-C0B3-4896-B7BD-1EDEA6BE4755}" type="datetimeFigureOut">
              <a:rPr lang="ru-RU"/>
              <a:pPr>
                <a:defRPr/>
              </a:pPr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8A522E29-8200-44B7-B2DE-021DC05A9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98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17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7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3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622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72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5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6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86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87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66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25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121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018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1668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98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10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354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7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06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72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7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13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866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20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02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943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04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55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8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5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65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3452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293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034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177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971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581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872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034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9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86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29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62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9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048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09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9818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4259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363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34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5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0547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598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825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126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7816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017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045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832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41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3191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0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7071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112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143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089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9997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59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122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0277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896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0045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C2AC5-4924-49BB-BAE2-F5A20435755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64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197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A584A-8789-43BE-B5CD-86043E24DA90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2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3904-E8FC-40C2-B4ED-BC74EE8D81A1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989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2E9A0-6FA2-4B9E-A8FC-EC9E9179350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22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1E2B-8DE1-4774-B8A8-0616EF931A9B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370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AB32-D0EF-4A13-AC4D-AAB8807A53E5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496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66EB3-58EC-4A77-8C43-B2992E1BD828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1835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16A-9F55-4E3D-AD76-DFD636D7C2F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943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45652-BDF6-46B1-B83A-FA794CB707DA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200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9C310-3E96-435C-A69B-9C3E0BDB3B5C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298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AAA2F-0CC2-4756-A5FF-421AC99C3F1D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9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3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4660EC-2C05-4201-9F5B-FD24FB284CF5}" type="datetimeFigureOut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3489D-9A6A-4879-98A6-5F93032D0143}" type="slidenum">
              <a:rPr 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43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0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51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0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01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61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5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2AFFAA-DE38-486C-B2F3-3046CE9B6543}" type="datetimeFigureOut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13.02.2014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F8EF5-63B8-4B89-B2E8-086891269FA9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7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081.radikal.ru/0908/f3/cf48c3ae1329.jpg" TargetMode="External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entaregion.ru/wp-content/uploads/2011/06/48bc843b7f.jpg" TargetMode="Externa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Documents%20and%20Settings\&#1040;&#1076;&#1084;&#1080;&#1085;&#1080;&#1089;&#1090;&#1088;&#1072;&#1090;&#1086;&#1088;.COMP.000\&#1056;&#1072;&#1073;&#1086;&#1095;&#1080;&#1081;%20&#1089;&#1090;&#1086;&#1083;\&#1060;&#1080;&#1083;&#1086;&#1089;&#1086;&#1092;&#1080;&#1103;%20&#1055;&#1042;\V_mire_zhivotnyh.mid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eco-port.ru/upload/medialibrary/be6/be6093b2838763937748f044045e250f.jpg" TargetMode="Externa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BC0AD0-E7F7-499E-9197-2C2825E34771}" type="slidenum">
              <a:rPr lang="ru-RU" smtClean="0">
                <a:solidFill>
                  <a:prstClr val="black"/>
                </a:solidFill>
              </a:rPr>
              <a:pPr eaLnBrk="1" hangingPunct="1"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50179" name="WordArt 4"/>
          <p:cNvSpPr>
            <a:spLocks noChangeArrowheads="1" noChangeShapeType="1" noTextEdit="1"/>
          </p:cNvSpPr>
          <p:nvPr/>
        </p:nvSpPr>
        <p:spPr bwMode="auto">
          <a:xfrm>
            <a:off x="1692275" y="1412875"/>
            <a:ext cx="6408738" cy="26622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Кыргый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хайваннар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157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6C5293-778B-4B5C-A6B5-C700E0526F92}" type="slidenum">
              <a:rPr lang="ru-RU" smtClean="0">
                <a:solidFill>
                  <a:prstClr val="black"/>
                </a:solidFill>
              </a:rPr>
              <a:pPr eaLnBrk="1" hangingPunct="1"/>
              <a:t>10</a:t>
            </a:fld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4101" name="Picture 5" descr="f_0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12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662315-FF04-4700-B26D-87E6F904EE80}" type="slidenum">
              <a:rPr lang="ru-RU" smtClean="0">
                <a:solidFill>
                  <a:prstClr val="black"/>
                </a:solidFill>
              </a:rPr>
              <a:pPr eaLnBrk="1" hangingPunct="1"/>
              <a:t>11</a:t>
            </a:fld>
            <a:endParaRPr lang="ru-RU" smtClean="0">
              <a:solidFill>
                <a:prstClr val="black"/>
              </a:solidFill>
            </a:endParaRPr>
          </a:p>
        </p:txBody>
      </p:sp>
      <p:pic>
        <p:nvPicPr>
          <p:cNvPr id="60421" name="Picture 5" descr="cf48c3ae132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74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79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54040">
            <a:off x="1381355" y="2486240"/>
            <a:ext cx="7101692" cy="1879264"/>
          </a:xfrm>
        </p:spPr>
        <p:txBody>
          <a:bodyPr/>
          <a:lstStyle/>
          <a:p>
            <a:r>
              <a:rPr lang="tt-RU" dirty="0" smtClean="0"/>
              <a:t>ИГЬТИБАРЫГЫЗ ӨЧЕН  РӘХМӘТ!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0316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Пользователь\Downloads\ё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23850"/>
            <a:ext cx="7866062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93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 eaLnBrk="1" hangingPunct="1">
              <a:buFont typeface="Georgia" pitchFamily="18" charset="0"/>
              <a:buNone/>
            </a:pPr>
            <a:endParaRPr lang="ru-RU" smtClean="0"/>
          </a:p>
        </p:txBody>
      </p:sp>
      <p:sp>
        <p:nvSpPr>
          <p:cNvPr id="5222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D13A2-A221-4599-9C0D-A34CC13F8818}" type="slidenum">
              <a:rPr lang="ru-RU" smtClean="0">
                <a:solidFill>
                  <a:srgbClr val="000000"/>
                </a:solidFill>
              </a:rPr>
              <a:pPr eaLnBrk="1" hangingPunct="1"/>
              <a:t>3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52229" name="Picture 5" descr="48bc843b7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3375"/>
            <a:ext cx="7373938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261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220AEC-6CEA-4D2D-97AC-87AC60287C85}" type="slidenum">
              <a:rPr lang="ru-RU" smtClean="0">
                <a:solidFill>
                  <a:srgbClr val="000000"/>
                </a:solidFill>
              </a:rPr>
              <a:pPr eaLnBrk="1" hangingPunct="1"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53252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" name="Picture 4" descr="f_05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620713"/>
            <a:ext cx="8316912" cy="623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V_mire_zhivotnyh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381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9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2" dur="1" fill="hold"/>
                                        <p:tgtEl>
                                          <p:spTgt spid="71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audio>
              <p:cMediaNode numSld="7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6AEC1A-E2BE-4EB0-B77C-53931E66D873}" type="slidenum">
              <a:rPr lang="ru-RU" smtClean="0">
                <a:solidFill>
                  <a:srgbClr val="000000"/>
                </a:solidFill>
              </a:rPr>
              <a:pPr eaLnBrk="1" hangingPunct="1"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55299" name="Picture 2" descr="http://t3.gstatic.com/images?q=tbn:ANd9GcRFVEMmPmCto1lN6cIvVyZOtt7mA2y4BJn9_A8iC-EZ0s5cfW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55435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Слава\Desktop\животные\f55fc53b75badccc322bde94f5546ac3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282" y="213509"/>
            <a:ext cx="3181921" cy="23864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3" descr="C:\Users\Слава\Desktop\животные\1692522.jpg"/>
          <p:cNvPicPr>
            <a:picLocks noChangeAspect="1" noChangeArrowheads="1"/>
          </p:cNvPicPr>
          <p:nvPr/>
        </p:nvPicPr>
        <p:blipFill>
          <a:blip r:embed="rId4"/>
          <a:srcRect r="135" b="6666"/>
          <a:stretch>
            <a:fillRect/>
          </a:stretch>
        </p:blipFill>
        <p:spPr bwMode="auto">
          <a:xfrm>
            <a:off x="6034650" y="213509"/>
            <a:ext cx="2939569" cy="33595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70647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4275" name="Содержимое 3" descr="0_3b823_b72bd4a0_XL[1]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07975"/>
            <a:ext cx="7704138" cy="6413500"/>
          </a:xfrm>
        </p:spPr>
      </p:pic>
    </p:spTree>
    <p:extLst>
      <p:ext uri="{BB962C8B-B14F-4D97-AF65-F5344CB8AC3E}">
        <p14:creationId xmlns:p14="http://schemas.microsoft.com/office/powerpoint/2010/main" val="4663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32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6324" name="Содержимое 3" descr="1000228-0228_301[1]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519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50B9DE-3D12-4D8C-886A-BCCBEB3DAF9C}" type="slidenum">
              <a:rPr lang="ru-RU" smtClean="0">
                <a:solidFill>
                  <a:srgbClr val="000000"/>
                </a:solidFill>
              </a:rPr>
              <a:pPr eaLnBrk="1" hangingPunct="1"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57347" name="Picture 5" descr="be6093b2838763937748f044045e250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687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90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8372" name="Номер слайда 5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06A8A-E9B6-42DF-80E2-93CFC6A4E5FE}" type="slidenum">
              <a:rPr lang="ru-RU" smtClean="0">
                <a:solidFill>
                  <a:srgbClr val="000000"/>
                </a:solidFill>
              </a:rPr>
              <a:pPr eaLnBrk="1" hangingPunct="1"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49" name="Picture 5" descr="f_0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4" y="404664"/>
            <a:ext cx="8183893" cy="613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41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</TotalTime>
  <Words>14</Words>
  <Application>Microsoft Office PowerPoint</Application>
  <PresentationFormat>Экран (4:3)</PresentationFormat>
  <Paragraphs>10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1_Воздушный поток</vt:lpstr>
      <vt:lpstr>2_Воздушный поток</vt:lpstr>
      <vt:lpstr>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ИГЬТИБАРЫГЫЗ ӨЧЕН  РӘХМӘТ!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Резеда</dc:creator>
  <cp:lastModifiedBy>Резеда</cp:lastModifiedBy>
  <cp:revision>5</cp:revision>
  <dcterms:created xsi:type="dcterms:W3CDTF">2014-01-12T12:52:42Z</dcterms:created>
  <dcterms:modified xsi:type="dcterms:W3CDTF">2014-02-13T13:14:58Z</dcterms:modified>
</cp:coreProperties>
</file>