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39745-5868-4FCC-9B8D-04F5949B39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06C3D-C2AC-4AE1-9947-80A61031FC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26AD6-E3A2-406E-88A0-5661EEFF3A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A5345-42AE-4F5C-8E70-73FD891335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2F079-FDC7-4FE6-BD5B-72015DF0B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C2E23-DF24-429A-96C4-F20F19227B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FDCA-4F21-47B5-94A8-7604A2FFB9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B449C-9B0C-407B-B51C-3A8F0D1F4C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7937F-AE2D-413A-A8EC-E4DB972355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58D67-6DBB-40E5-ACBB-45DC892665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54870-E04D-4942-9EAD-639AC084E3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44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24EB68-C2F6-4242-B83A-3259D9053AE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Pictures\&#1048;&#1079;&#1086;&#1073;&#1088;&#1072;&#1078;&#1077;&#1085;&#1080;&#1103;%20&#1087;&#1086;%20&#1090;&#1077;&#1084;&#1072;&#1084;\&#1050;&#1072;&#1088;&#1090;&#1080;&#1085;&#1099;%20&#1093;&#1091;&#1076;&#1086;&#1078;&#1085;&#1080;&#1082;&#1086;&#1074;%20&#1080;%20&#1087;&#1088;&#1080;&#1088;&#1086;&#1076;&#1072;\&#1061;&#1074;&#1086;&#1081;&#1085;&#1099;&#1081;%20&#1083;&#1077;&#1089;\&#1047;&#1074;&#1091;&#1082;&#1080;_&#1087;&#1088;&#1080;&#1088;&#1086;&#1076;&#1099;_-_&#1064;&#1091;&#1084;_&#1084;&#1086;&#1088;&#1103;__&#1082;&#1088;&#1080;&#1082;&#1080;_&#1095;&#1072;&#1077;&#1082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http://lisaelisabeth.l.i.pic.centerblog.net/o/e87fbe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59762">
            <a:off x="6436059" y="387862"/>
            <a:ext cx="1650672" cy="3630189"/>
          </a:xfrm>
          <a:prstGeom prst="rect">
            <a:avLst/>
          </a:prstGeom>
          <a:noFill/>
        </p:spPr>
      </p:pic>
      <p:pic>
        <p:nvPicPr>
          <p:cNvPr id="14" name="Рисунок 13" descr="0_12a111_2fd8e016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66"/>
            <a:ext cx="5857884" cy="2819803"/>
          </a:xfrm>
          <a:prstGeom prst="rect">
            <a:avLst/>
          </a:prstGeom>
        </p:spPr>
      </p:pic>
      <p:sp>
        <p:nvSpPr>
          <p:cNvPr id="10245" name="AutoShape 5" descr="https://im2-tub-ru.yandex.net/i?id=055b199897838da5998c27efb1030d9c&amp;n=33&amp;h=215&amp;w=1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829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поисках сокровищ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Нэмо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715140" y="3714752"/>
            <a:ext cx="1643074" cy="1143008"/>
            <a:chOff x="4643438" y="785794"/>
            <a:chExt cx="2943225" cy="1905000"/>
          </a:xfrm>
        </p:grpSpPr>
        <p:sp>
          <p:nvSpPr>
            <p:cNvPr id="8" name="Полилиния 7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pic>
        <p:nvPicPr>
          <p:cNvPr id="10" name="Рисунок 9" descr="русалочка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4282" y="3489920"/>
            <a:ext cx="2918386" cy="3368080"/>
          </a:xfrm>
          <a:prstGeom prst="rect">
            <a:avLst/>
          </a:prstGeom>
        </p:spPr>
      </p:pic>
      <p:pic>
        <p:nvPicPr>
          <p:cNvPr id="11" name="Рисунок 10" descr="31508-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2976" y="4357694"/>
            <a:ext cx="7286676" cy="2500306"/>
          </a:xfrm>
          <a:prstGeom prst="rect">
            <a:avLst/>
          </a:prstGeom>
        </p:spPr>
      </p:pic>
      <p:pic>
        <p:nvPicPr>
          <p:cNvPr id="12" name="Рисунок 11" descr="KPfN1b-JxFs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4697714"/>
            <a:ext cx="1500198" cy="2160286"/>
          </a:xfrm>
          <a:prstGeom prst="rect">
            <a:avLst/>
          </a:prstGeom>
        </p:spPr>
      </p:pic>
      <p:pic>
        <p:nvPicPr>
          <p:cNvPr id="13" name="Рисунок 12" descr="KPfN1b-JxFs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02" y="4697714"/>
            <a:ext cx="1500198" cy="2160286"/>
          </a:xfrm>
          <a:prstGeom prst="rect">
            <a:avLst/>
          </a:prstGeom>
        </p:spPr>
      </p:pic>
      <p:pic>
        <p:nvPicPr>
          <p:cNvPr id="16" name="Звуки_природы_-_Шум_моря__крики_ча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1448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1648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5</a:t>
            </a:r>
          </a:p>
        </p:txBody>
      </p:sp>
      <p:grpSp>
        <p:nvGrpSpPr>
          <p:cNvPr id="3" name="Группа 17"/>
          <p:cNvGrpSpPr/>
          <p:nvPr/>
        </p:nvGrpSpPr>
        <p:grpSpPr>
          <a:xfrm>
            <a:off x="500034" y="3714752"/>
            <a:ext cx="2857520" cy="2610734"/>
            <a:chOff x="1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071810"/>
              <a:ext cx="2857520" cy="2610734"/>
              <a:chOff x="357158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071538" y="4572008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3286116" y="4000504"/>
            <a:ext cx="2857520" cy="2610734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11" name="Группа 23"/>
          <p:cNvGrpSpPr/>
          <p:nvPr/>
        </p:nvGrpSpPr>
        <p:grpSpPr>
          <a:xfrm>
            <a:off x="5786446" y="3714752"/>
            <a:ext cx="2857520" cy="2610735"/>
            <a:chOff x="0" y="3143248"/>
            <a:chExt cx="2857520" cy="2610735"/>
          </a:xfrm>
        </p:grpSpPr>
        <p:grpSp>
          <p:nvGrpSpPr>
            <p:cNvPr id="14" name="Группа 24"/>
            <p:cNvGrpSpPr/>
            <p:nvPr/>
          </p:nvGrpSpPr>
          <p:grpSpPr>
            <a:xfrm>
              <a:off x="0" y="3143248"/>
              <a:ext cx="2857521" cy="2610735"/>
              <a:chOff x="357158" y="4000504"/>
              <a:chExt cx="2286016" cy="2396421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sp>
        <p:nvSpPr>
          <p:cNvPr id="31" name="Овал 30"/>
          <p:cNvSpPr/>
          <p:nvPr/>
        </p:nvSpPr>
        <p:spPr>
          <a:xfrm>
            <a:off x="1571604" y="507207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00100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85852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7160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928794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C 0.14913 -0.0507 0.29844 -0.10139 0.38907 -0.16667 C 0.47969 -0.23195 0.58038 -0.36065 0.54375 -0.39167 C 0.50712 -0.42269 0.24375 -0.33264 0.16875 -0.35209 C 0.09375 -0.37153 0.09375 -0.44005 0.09375 -0.50834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6</a:t>
            </a:r>
            <a:endParaRPr lang="ru-RU" sz="2800" b="1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214282" y="4747332"/>
            <a:ext cx="2214578" cy="2110668"/>
            <a:chOff x="1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071810"/>
              <a:ext cx="2857520" cy="2610734"/>
              <a:chOff x="357158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8" y="4445487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2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0" y="2143116"/>
            <a:ext cx="2500298" cy="2182106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928662" y="571501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00100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85852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7160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928794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18"/>
          <p:cNvGrpSpPr/>
          <p:nvPr/>
        </p:nvGrpSpPr>
        <p:grpSpPr>
          <a:xfrm>
            <a:off x="2143108" y="3071810"/>
            <a:ext cx="2500299" cy="2182106"/>
            <a:chOff x="-525240" y="4429132"/>
            <a:chExt cx="3025572" cy="2610734"/>
          </a:xfrm>
        </p:grpSpPr>
        <p:grpSp>
          <p:nvGrpSpPr>
            <p:cNvPr id="36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40" name="Группа 18"/>
          <p:cNvGrpSpPr/>
          <p:nvPr/>
        </p:nvGrpSpPr>
        <p:grpSpPr>
          <a:xfrm>
            <a:off x="4214810" y="4675894"/>
            <a:ext cx="2500299" cy="2182106"/>
            <a:chOff x="-525240" y="4429132"/>
            <a:chExt cx="3025572" cy="2610734"/>
          </a:xfrm>
        </p:grpSpPr>
        <p:grpSp>
          <p:nvGrpSpPr>
            <p:cNvPr id="41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grpSp>
        <p:nvGrpSpPr>
          <p:cNvPr id="45" name="Группа 18"/>
          <p:cNvGrpSpPr/>
          <p:nvPr/>
        </p:nvGrpSpPr>
        <p:grpSpPr>
          <a:xfrm>
            <a:off x="6143636" y="2786058"/>
            <a:ext cx="2500299" cy="2182106"/>
            <a:chOff x="-525240" y="4429132"/>
            <a:chExt cx="3025572" cy="2610734"/>
          </a:xfrm>
        </p:grpSpPr>
        <p:grpSp>
          <p:nvGrpSpPr>
            <p:cNvPr id="46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2.59259E-6 C 0.11805 -0.02778 0.23628 -0.05533 0.29531 -0.09584 C 0.35434 -0.13635 0.36788 -0.18403 0.35469 -0.24375 C 0.34149 -0.30348 0.24965 -0.39561 0.21562 -0.45417 C 0.18159 -0.51273 0.1658 -0.5544 0.15 -0.59584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6</a:t>
            </a:r>
            <a:endParaRPr lang="ru-RU" sz="2800" b="1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357158" y="2285992"/>
            <a:ext cx="2214578" cy="2110668"/>
            <a:chOff x="1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071810"/>
              <a:ext cx="2857520" cy="2610734"/>
              <a:chOff x="357158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8" y="4445487"/>
              <a:ext cx="785818" cy="799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5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0" y="4500570"/>
            <a:ext cx="2500298" cy="2182106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285984" y="578645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00100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85852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7160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928794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2500298" y="3071810"/>
            <a:ext cx="2500299" cy="2182106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5072066" y="4675894"/>
            <a:ext cx="2500299" cy="2182106"/>
            <a:chOff x="-525240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6643701" y="2857496"/>
            <a:ext cx="2500299" cy="2182106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sp>
        <p:nvSpPr>
          <p:cNvPr id="45" name="Овал 44"/>
          <p:cNvSpPr/>
          <p:nvPr/>
        </p:nvSpPr>
        <p:spPr>
          <a:xfrm>
            <a:off x="2214546" y="150017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C 0.11805 -0.02778 0.23628 -0.05533 0.29531 -0.09584 C 0.35434 -0.13635 0.36788 -0.18403 0.35468 -0.24375 C 0.34149 -0.30348 0.24965 -0.39561 0.21562 -0.45417 C 0.18159 -0.51274 0.16579 -0.5544 0.15 -0.59584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2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6</a:t>
            </a:r>
            <a:endParaRPr lang="ru-RU" sz="2800" b="1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2214546" y="3000372"/>
            <a:ext cx="2428892" cy="2110668"/>
            <a:chOff x="1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071810"/>
              <a:ext cx="2857520" cy="2610734"/>
              <a:chOff x="357158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8" y="4445487"/>
              <a:ext cx="785818" cy="799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3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285720" y="4500570"/>
            <a:ext cx="2500298" cy="2182106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071802" y="400050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00100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85852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7160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928794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0" y="2071678"/>
            <a:ext cx="2500299" cy="2182106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4071934" y="4675894"/>
            <a:ext cx="2500299" cy="2182106"/>
            <a:chOff x="-525240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6357950" y="3286124"/>
            <a:ext cx="2500299" cy="2182106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sp>
        <p:nvSpPr>
          <p:cNvPr id="45" name="Овал 44"/>
          <p:cNvSpPr/>
          <p:nvPr/>
        </p:nvSpPr>
        <p:spPr>
          <a:xfrm>
            <a:off x="2214546" y="150017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571736" y="157161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C 0.0106 -0.0007 0.02136 -0.00116 0.03195 -0.00209 C 0.04254 -0.00301 0.06372 -0.00602 0.06372 -0.00602 C 0.10348 -0.00393 0.13125 -0.00139 0.17275 -5.18519E-6 C 0.17796 0.00671 0.18212 0.01018 0.18941 0.01018 L 0.27136 -0.09908 L 0.1698 -0.27477 L -2.22222E-6 -0.28681 L -0.01197 -0.37385 " pathEditMode="relative" ptsTypes="ffffAAA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7</a:t>
            </a:r>
          </a:p>
        </p:txBody>
      </p:sp>
      <p:grpSp>
        <p:nvGrpSpPr>
          <p:cNvPr id="3" name="Группа 17"/>
          <p:cNvGrpSpPr/>
          <p:nvPr/>
        </p:nvGrpSpPr>
        <p:grpSpPr>
          <a:xfrm>
            <a:off x="4929190" y="4786322"/>
            <a:ext cx="1928826" cy="1658382"/>
            <a:chOff x="0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0" y="3071810"/>
              <a:ext cx="2857520" cy="2610734"/>
              <a:chOff x="357157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7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2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0" y="3929066"/>
            <a:ext cx="2000232" cy="1714512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643570" y="5572140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00100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85852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7160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928794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0" y="2071678"/>
            <a:ext cx="1928793" cy="1714512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2000232" y="5143488"/>
            <a:ext cx="2000264" cy="1714512"/>
            <a:chOff x="-525240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4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2071670" y="2786058"/>
            <a:ext cx="2071702" cy="1714512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45" name="Овал 44"/>
          <p:cNvSpPr/>
          <p:nvPr/>
        </p:nvSpPr>
        <p:spPr>
          <a:xfrm>
            <a:off x="2214546" y="150017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571736" y="157161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18"/>
          <p:cNvGrpSpPr/>
          <p:nvPr/>
        </p:nvGrpSpPr>
        <p:grpSpPr>
          <a:xfrm>
            <a:off x="6715140" y="3214686"/>
            <a:ext cx="2000264" cy="1714512"/>
            <a:chOff x="-525240" y="4429132"/>
            <a:chExt cx="3025572" cy="2610734"/>
          </a:xfrm>
        </p:grpSpPr>
        <p:grpSp>
          <p:nvGrpSpPr>
            <p:cNvPr id="51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6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-0.02685 C 0.00902 -0.01806 0.00069 -0.00926 0.02795 -0.02685 C 0.05521 -0.04445 0.19809 -0.10093 0.1809 -0.13195 C 0.16371 -0.16296 0.0158 -0.2132 -0.07518 -0.21273 C -0.16615 -0.21227 -0.38056 -0.09583 -0.36459 -0.12986 C -0.34861 -0.16389 0.0059 -0.33843 0.02031 -0.4169 C 0.03472 -0.49537 -0.1217 -0.54815 -0.27813 -0.6007 " pathEditMode="relative" rAng="0" ptsTypes="aaaaa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7</a:t>
            </a:r>
          </a:p>
        </p:txBody>
      </p:sp>
      <p:grpSp>
        <p:nvGrpSpPr>
          <p:cNvPr id="3" name="Группа 17"/>
          <p:cNvGrpSpPr/>
          <p:nvPr/>
        </p:nvGrpSpPr>
        <p:grpSpPr>
          <a:xfrm>
            <a:off x="0" y="2143116"/>
            <a:ext cx="1928826" cy="1658382"/>
            <a:chOff x="0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0" y="3071810"/>
              <a:ext cx="2857520" cy="2610734"/>
              <a:chOff x="357157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7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0" y="4286256"/>
            <a:ext cx="2000232" cy="1714512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42910" y="2928934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00100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85852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7160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928794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6929454" y="4572008"/>
            <a:ext cx="1928793" cy="1714512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2643174" y="4857760"/>
            <a:ext cx="2000264" cy="1714512"/>
            <a:chOff x="-525240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4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1928794" y="2714620"/>
            <a:ext cx="2071702" cy="1714512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45" name="Овал 44"/>
          <p:cNvSpPr/>
          <p:nvPr/>
        </p:nvSpPr>
        <p:spPr>
          <a:xfrm>
            <a:off x="2214546" y="150017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571736" y="157161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8"/>
          <p:cNvGrpSpPr/>
          <p:nvPr/>
        </p:nvGrpSpPr>
        <p:grpSpPr>
          <a:xfrm>
            <a:off x="4929190" y="3357562"/>
            <a:ext cx="2000264" cy="1714512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0" name="Овал 49"/>
          <p:cNvSpPr/>
          <p:nvPr/>
        </p:nvSpPr>
        <p:spPr>
          <a:xfrm>
            <a:off x="2857488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301 C 0.12344 0.06551 0.23056 0.13426 0.31459 0.12639 C 0.39861 0.11875 0.48941 0.0169 0.52118 -0.0493 C 0.55295 -0.11551 0.54184 -0.23287 0.50538 -0.27129 C 0.46893 -0.30972 0.38542 -0.29514 0.30191 -0.28055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-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7</a:t>
            </a:r>
          </a:p>
        </p:txBody>
      </p:sp>
      <p:grpSp>
        <p:nvGrpSpPr>
          <p:cNvPr id="3" name="Группа 17"/>
          <p:cNvGrpSpPr/>
          <p:nvPr/>
        </p:nvGrpSpPr>
        <p:grpSpPr>
          <a:xfrm>
            <a:off x="2143108" y="2786058"/>
            <a:ext cx="1928826" cy="1658382"/>
            <a:chOff x="0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0" y="3071810"/>
              <a:ext cx="2857520" cy="2610734"/>
              <a:chOff x="357157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7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4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0" y="4714884"/>
            <a:ext cx="2000232" cy="1714512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1"/>
              <a:ext cx="785818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857488" y="3571876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00100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85852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7160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928794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6643702" y="4786322"/>
            <a:ext cx="1928793" cy="1714512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3000364" y="4857760"/>
            <a:ext cx="2000264" cy="1714512"/>
            <a:chOff x="-525240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4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0" y="2000240"/>
            <a:ext cx="2071702" cy="1714512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5" name="Овал 44"/>
          <p:cNvSpPr/>
          <p:nvPr/>
        </p:nvSpPr>
        <p:spPr>
          <a:xfrm>
            <a:off x="2214546" y="150017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571736" y="157161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8"/>
          <p:cNvGrpSpPr/>
          <p:nvPr/>
        </p:nvGrpSpPr>
        <p:grpSpPr>
          <a:xfrm>
            <a:off x="5143504" y="3286124"/>
            <a:ext cx="2000264" cy="1714512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0" name="Овал 49"/>
          <p:cNvSpPr/>
          <p:nvPr/>
        </p:nvSpPr>
        <p:spPr>
          <a:xfrm>
            <a:off x="2857488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C 0.10503 0.05417 0.21024 0.10856 0.2802 0.10093 C 0.35017 0.09329 0.46632 0.00463 0.41961 -0.04653 C 0.37291 -0.09769 0.06007 -0.15139 3.05556E-6 -0.20602 C -0.06007 -0.26065 -0.00052 -0.31736 0.05902 -0.37384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7</a:t>
            </a:r>
          </a:p>
        </p:txBody>
      </p:sp>
      <p:grpSp>
        <p:nvGrpSpPr>
          <p:cNvPr id="3" name="Группа 17"/>
          <p:cNvGrpSpPr/>
          <p:nvPr/>
        </p:nvGrpSpPr>
        <p:grpSpPr>
          <a:xfrm>
            <a:off x="0" y="4357694"/>
            <a:ext cx="1928826" cy="1658382"/>
            <a:chOff x="0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0" y="3071810"/>
              <a:ext cx="2857520" cy="2610734"/>
              <a:chOff x="357157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7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2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2000232" y="2857496"/>
            <a:ext cx="2000232" cy="1714512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3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42910" y="5214950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00100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85852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7160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928794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6143636" y="4857760"/>
            <a:ext cx="1928793" cy="1714512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3286116" y="5143488"/>
            <a:ext cx="2000264" cy="1714512"/>
            <a:chOff x="-525240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4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0" y="2000240"/>
            <a:ext cx="2071702" cy="1714512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5" name="Овал 44"/>
          <p:cNvSpPr/>
          <p:nvPr/>
        </p:nvSpPr>
        <p:spPr>
          <a:xfrm>
            <a:off x="2214546" y="150017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571736" y="157161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8"/>
          <p:cNvGrpSpPr/>
          <p:nvPr/>
        </p:nvGrpSpPr>
        <p:grpSpPr>
          <a:xfrm>
            <a:off x="5857884" y="2857496"/>
            <a:ext cx="2000264" cy="1714512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0" name="Овал 49"/>
          <p:cNvSpPr/>
          <p:nvPr/>
        </p:nvSpPr>
        <p:spPr>
          <a:xfrm>
            <a:off x="2857488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071802" y="114298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C 0.21684 -0.06667 0.43368 -0.13357 0.51354 -0.1838 C 0.59341 -0.23403 0.51268 -0.22547 0.47882 -0.30093 C 0.44497 -0.37662 0.37778 -0.50649 0.31059 -0.63635 " pathEditMode="relative" ptsTypes="aa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8</a:t>
            </a:r>
            <a:endParaRPr lang="ru-RU" sz="2800" b="1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0" y="2143116"/>
            <a:ext cx="1928826" cy="1658382"/>
            <a:chOff x="0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0" y="3071810"/>
              <a:ext cx="2857520" cy="2610734"/>
              <a:chOff x="357157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7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7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1643042" y="2928934"/>
            <a:ext cx="2000232" cy="1714512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3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71472" y="2928934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28662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142976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357290" y="114298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57160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5429256" y="4857760"/>
            <a:ext cx="1928793" cy="1714512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3000364" y="4572008"/>
            <a:ext cx="2000264" cy="1714512"/>
            <a:chOff x="-525241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1" y="4429132"/>
              <a:ext cx="3025572" cy="2610734"/>
              <a:chOff x="-63035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5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4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0" y="4500570"/>
            <a:ext cx="2071702" cy="1714512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45" name="Овал 44"/>
          <p:cNvSpPr/>
          <p:nvPr/>
        </p:nvSpPr>
        <p:spPr>
          <a:xfrm>
            <a:off x="1857356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143108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8"/>
          <p:cNvGrpSpPr/>
          <p:nvPr/>
        </p:nvGrpSpPr>
        <p:grpSpPr>
          <a:xfrm>
            <a:off x="4429124" y="3286124"/>
            <a:ext cx="2000264" cy="1714512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0" name="Овал 49"/>
          <p:cNvSpPr/>
          <p:nvPr/>
        </p:nvSpPr>
        <p:spPr>
          <a:xfrm>
            <a:off x="2428860" y="150017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714612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036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18"/>
          <p:cNvGrpSpPr/>
          <p:nvPr/>
        </p:nvGrpSpPr>
        <p:grpSpPr>
          <a:xfrm>
            <a:off x="7143736" y="3643315"/>
            <a:ext cx="2000264" cy="2000264"/>
            <a:chOff x="-525240" y="3667668"/>
            <a:chExt cx="3025572" cy="3045856"/>
          </a:xfrm>
        </p:grpSpPr>
        <p:grpSp>
          <p:nvGrpSpPr>
            <p:cNvPr id="57" name="Группа 19"/>
            <p:cNvGrpSpPr/>
            <p:nvPr/>
          </p:nvGrpSpPr>
          <p:grpSpPr>
            <a:xfrm>
              <a:off x="-525240" y="3667668"/>
              <a:ext cx="3025572" cy="3045856"/>
              <a:chOff x="-63034" y="4481874"/>
              <a:chExt cx="2420457" cy="2795823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4481874"/>
                <a:ext cx="2420457" cy="2795823"/>
              </a:xfrm>
              <a:prstGeom prst="rect">
                <a:avLst/>
              </a:prstGeom>
              <a:noFill/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609349" y="5190598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7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C 0.09844 0.0169 0.19705 0.03403 0.28785 0.00602 C 0.37865 -0.02222 0.52934 -0.11435 0.54531 -0.16759 C 0.56129 -0.22083 0.41736 -0.29097 0.38334 -0.3132 C 0.34931 -0.33542 0.34497 -0.31829 0.3408 -0.30093 " pathEditMode="relative" ptsTypes="aaa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261734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8</a:t>
            </a:r>
            <a:endParaRPr lang="ru-RU" sz="2800" b="1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1928794" y="2643182"/>
            <a:ext cx="1928826" cy="1658382"/>
            <a:chOff x="0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0" y="3071810"/>
              <a:ext cx="2857520" cy="2610734"/>
              <a:chOff x="357157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7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3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571472" y="4429132"/>
            <a:ext cx="2000232" cy="1714512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571736" y="3429000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28662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142976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357290" y="114298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57160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5214942" y="5143488"/>
            <a:ext cx="1928793" cy="1714512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2928926" y="4357694"/>
            <a:ext cx="2000264" cy="1714512"/>
            <a:chOff x="-525241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1" y="4429132"/>
              <a:ext cx="3025572" cy="2610734"/>
              <a:chOff x="-63035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5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4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0" y="2214554"/>
            <a:ext cx="2071702" cy="1714512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5" name="Овал 44"/>
          <p:cNvSpPr/>
          <p:nvPr/>
        </p:nvSpPr>
        <p:spPr>
          <a:xfrm>
            <a:off x="1857356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143108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8"/>
          <p:cNvGrpSpPr/>
          <p:nvPr/>
        </p:nvGrpSpPr>
        <p:grpSpPr>
          <a:xfrm>
            <a:off x="4786314" y="3286124"/>
            <a:ext cx="2000264" cy="1714512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0" name="Овал 49"/>
          <p:cNvSpPr/>
          <p:nvPr/>
        </p:nvSpPr>
        <p:spPr>
          <a:xfrm>
            <a:off x="2428860" y="150017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714612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036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18"/>
          <p:cNvGrpSpPr/>
          <p:nvPr/>
        </p:nvGrpSpPr>
        <p:grpSpPr>
          <a:xfrm>
            <a:off x="7143736" y="3714753"/>
            <a:ext cx="2000264" cy="1714512"/>
            <a:chOff x="-525240" y="4429132"/>
            <a:chExt cx="3025572" cy="2610734"/>
          </a:xfrm>
        </p:grpSpPr>
        <p:grpSp>
          <p:nvGrpSpPr>
            <p:cNvPr id="35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7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7" name="Овал 56"/>
          <p:cNvSpPr/>
          <p:nvPr/>
        </p:nvSpPr>
        <p:spPr>
          <a:xfrm>
            <a:off x="3214678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C 0.12482 -0.0169 0.24965 -0.03356 0.32569 -0.07083 C 0.40173 -0.1081 0.47482 -0.20023 0.4559 -0.22431 C 0.43697 -0.24838 0.26319 -0.19167 0.21197 -0.2162 C 0.16076 -0.24074 0.15451 -0.30625 0.14843 -0.37176 " pathEditMode="relative" ptsTypes="aaa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0" y="3143248"/>
            <a:ext cx="2857520" cy="2610735"/>
            <a:chOff x="0" y="3143248"/>
            <a:chExt cx="2857520" cy="261073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3143248"/>
              <a:ext cx="2857520" cy="2610735"/>
              <a:chOff x="357158" y="4000504"/>
              <a:chExt cx="2286016" cy="2396421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00298" y="3500438"/>
            <a:ext cx="2857520" cy="2610735"/>
            <a:chOff x="0" y="3143248"/>
            <a:chExt cx="2857520" cy="261073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0" y="3143248"/>
              <a:ext cx="2857521" cy="2610735"/>
              <a:chOff x="357158" y="4000504"/>
              <a:chExt cx="2286016" cy="2396421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286380" y="3286124"/>
            <a:ext cx="2857520" cy="2610735"/>
            <a:chOff x="0" y="3143248"/>
            <a:chExt cx="2857520" cy="2610735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0" y="3143248"/>
              <a:ext cx="2857521" cy="2610735"/>
              <a:chOff x="357158" y="4000504"/>
              <a:chExt cx="2286016" cy="2396421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31" name="Овал 30"/>
          <p:cNvSpPr/>
          <p:nvPr/>
        </p:nvSpPr>
        <p:spPr>
          <a:xfrm>
            <a:off x="1000100" y="45005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3703 C 0.10347 -0.00857 0.20243 -0.05417 0.24253 -0.11042 C 0.28264 -0.16667 0.29427 -0.23079 0.24549 -0.30024 C 0.1967 -0.36991 0.07326 -0.44931 -0.05 -0.52848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  <p:bldP spid="3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261734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8</a:t>
            </a:r>
            <a:endParaRPr lang="ru-RU" sz="2800" b="1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2928926" y="4286256"/>
            <a:ext cx="1928826" cy="1658382"/>
            <a:chOff x="0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0" y="3071810"/>
              <a:ext cx="2857520" cy="2610734"/>
              <a:chOff x="357157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7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4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500034" y="4643446"/>
            <a:ext cx="2000232" cy="1714512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571868" y="5072074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28662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142976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357290" y="114298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57160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6715140" y="4572008"/>
            <a:ext cx="1928793" cy="1714512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0" y="2714620"/>
            <a:ext cx="2000264" cy="1714512"/>
            <a:chOff x="-525241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1" y="4429132"/>
              <a:ext cx="3025572" cy="2610734"/>
              <a:chOff x="-63035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5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1857356" y="2786058"/>
            <a:ext cx="2071702" cy="1714512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45" name="Овал 44"/>
          <p:cNvSpPr/>
          <p:nvPr/>
        </p:nvSpPr>
        <p:spPr>
          <a:xfrm>
            <a:off x="1857356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143108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8"/>
          <p:cNvGrpSpPr/>
          <p:nvPr/>
        </p:nvGrpSpPr>
        <p:grpSpPr>
          <a:xfrm>
            <a:off x="4929190" y="4214818"/>
            <a:ext cx="2000264" cy="1714512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0" name="Овал 49"/>
          <p:cNvSpPr/>
          <p:nvPr/>
        </p:nvSpPr>
        <p:spPr>
          <a:xfrm>
            <a:off x="2428860" y="150017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714612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036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18"/>
          <p:cNvGrpSpPr/>
          <p:nvPr/>
        </p:nvGrpSpPr>
        <p:grpSpPr>
          <a:xfrm>
            <a:off x="7143736" y="2857496"/>
            <a:ext cx="2000264" cy="1714512"/>
            <a:chOff x="-525240" y="4429132"/>
            <a:chExt cx="3025572" cy="2610734"/>
          </a:xfrm>
        </p:grpSpPr>
        <p:grpSp>
          <p:nvGrpSpPr>
            <p:cNvPr id="35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7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7" name="Овал 56"/>
          <p:cNvSpPr/>
          <p:nvPr/>
        </p:nvSpPr>
        <p:spPr>
          <a:xfrm>
            <a:off x="3214678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428992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48148E-6 C 0.09983 -0.05648 0.19966 -0.11296 0.22119 -0.17592 C 0.24272 -0.23889 0.14654 -0.30231 0.12883 -0.37778 C 0.11112 -0.45324 0.13056 -0.58449 0.11511 -0.62824 C 0.09966 -0.67199 0.06806 -0.65625 0.03647 -0.64051 " pathEditMode="relative" ptsTypes="aaa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261734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8</a:t>
            </a:r>
            <a:endParaRPr lang="ru-RU" sz="2800" b="1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6786578" y="4857760"/>
            <a:ext cx="1928826" cy="1658382"/>
            <a:chOff x="0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0" y="3071810"/>
              <a:ext cx="2857520" cy="2610734"/>
              <a:chOff x="357157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7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6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500034" y="4357694"/>
            <a:ext cx="2000232" cy="1714512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500958" y="5643578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28662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142976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357290" y="114298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57160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2786050" y="4714884"/>
            <a:ext cx="1928793" cy="1714512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4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0" y="2285992"/>
            <a:ext cx="2000264" cy="1714512"/>
            <a:chOff x="-525241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1" y="4429132"/>
              <a:ext cx="3025572" cy="2610734"/>
              <a:chOff x="-63035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5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2071670" y="2571744"/>
            <a:ext cx="2071702" cy="1714512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45" name="Овал 44"/>
          <p:cNvSpPr/>
          <p:nvPr/>
        </p:nvSpPr>
        <p:spPr>
          <a:xfrm>
            <a:off x="1857356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143108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8"/>
          <p:cNvGrpSpPr/>
          <p:nvPr/>
        </p:nvGrpSpPr>
        <p:grpSpPr>
          <a:xfrm>
            <a:off x="5000628" y="3643314"/>
            <a:ext cx="2000264" cy="1714512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0" name="Овал 49"/>
          <p:cNvSpPr/>
          <p:nvPr/>
        </p:nvSpPr>
        <p:spPr>
          <a:xfrm>
            <a:off x="2428860" y="150017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714612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036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18"/>
          <p:cNvGrpSpPr/>
          <p:nvPr/>
        </p:nvGrpSpPr>
        <p:grpSpPr>
          <a:xfrm>
            <a:off x="7143736" y="2857496"/>
            <a:ext cx="2000264" cy="1714512"/>
            <a:chOff x="-525240" y="4429132"/>
            <a:chExt cx="3025572" cy="2610734"/>
          </a:xfrm>
        </p:grpSpPr>
        <p:grpSp>
          <p:nvGrpSpPr>
            <p:cNvPr id="35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7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7" name="Овал 56"/>
          <p:cNvSpPr/>
          <p:nvPr/>
        </p:nvSpPr>
        <p:spPr>
          <a:xfrm>
            <a:off x="3214678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428992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571868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C 0.06111 -0.08195 0.12222 -0.16389 0.03125 -0.18334 C -0.05972 -0.20278 -0.49826 -0.02014 -0.54531 -0.11667 C -0.59236 -0.2132 -0.27708 -0.66042 -0.25156 -0.7625 C -0.22604 -0.86459 -0.3092 -0.79699 -0.39219 -0.72917 " pathEditMode="relative" ptsTypes="aaa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261734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</a:t>
            </a:r>
          </a:p>
        </p:txBody>
      </p:sp>
      <p:grpSp>
        <p:nvGrpSpPr>
          <p:cNvPr id="3" name="Группа 17"/>
          <p:cNvGrpSpPr/>
          <p:nvPr/>
        </p:nvGrpSpPr>
        <p:grpSpPr>
          <a:xfrm>
            <a:off x="0" y="4357694"/>
            <a:ext cx="1928826" cy="1658382"/>
            <a:chOff x="1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071810"/>
              <a:ext cx="2857520" cy="2610734"/>
              <a:chOff x="357158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7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3643306" y="5143488"/>
            <a:ext cx="2000232" cy="1714512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6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42910" y="5143512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28662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142976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357290" y="114298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57160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2285984" y="2786058"/>
            <a:ext cx="1928793" cy="1714512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4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0" y="2143116"/>
            <a:ext cx="2000264" cy="1714512"/>
            <a:chOff x="-525241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1" y="4429132"/>
              <a:ext cx="3025572" cy="2610734"/>
              <a:chOff x="-63035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5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1785918" y="4857760"/>
            <a:ext cx="2071702" cy="1714512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45" name="Овал 44"/>
          <p:cNvSpPr/>
          <p:nvPr/>
        </p:nvSpPr>
        <p:spPr>
          <a:xfrm>
            <a:off x="1857356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143108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8"/>
          <p:cNvGrpSpPr/>
          <p:nvPr/>
        </p:nvGrpSpPr>
        <p:grpSpPr>
          <a:xfrm>
            <a:off x="4643438" y="3357562"/>
            <a:ext cx="2000264" cy="1714512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0" name="Овал 49"/>
          <p:cNvSpPr/>
          <p:nvPr/>
        </p:nvSpPr>
        <p:spPr>
          <a:xfrm>
            <a:off x="2428860" y="150017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714612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036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18"/>
          <p:cNvGrpSpPr/>
          <p:nvPr/>
        </p:nvGrpSpPr>
        <p:grpSpPr>
          <a:xfrm>
            <a:off x="6858016" y="3429000"/>
            <a:ext cx="2000264" cy="1714512"/>
            <a:chOff x="-525240" y="4429132"/>
            <a:chExt cx="3025572" cy="2610734"/>
          </a:xfrm>
        </p:grpSpPr>
        <p:grpSp>
          <p:nvGrpSpPr>
            <p:cNvPr id="35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8</a:t>
              </a:r>
            </a:p>
          </p:txBody>
        </p:sp>
      </p:grpSp>
      <p:sp>
        <p:nvSpPr>
          <p:cNvPr id="57" name="Овал 56"/>
          <p:cNvSpPr/>
          <p:nvPr/>
        </p:nvSpPr>
        <p:spPr>
          <a:xfrm>
            <a:off x="3214678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428992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571868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18"/>
          <p:cNvGrpSpPr/>
          <p:nvPr/>
        </p:nvGrpSpPr>
        <p:grpSpPr>
          <a:xfrm>
            <a:off x="5929322" y="4929198"/>
            <a:ext cx="2000264" cy="1714512"/>
            <a:chOff x="-525240" y="4429132"/>
            <a:chExt cx="3025572" cy="2610734"/>
          </a:xfrm>
        </p:grpSpPr>
        <p:grpSp>
          <p:nvGrpSpPr>
            <p:cNvPr id="6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7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7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4.07407E-6 C 0.16858 -0.07825 0.33733 -0.15672 0.42171 -0.23519 C 0.50643 -0.31366 0.50504 -0.39769 0.50782 -0.47061 C 0.51025 -0.54375 0.45799 -0.64468 0.43751 -0.67477 C 0.41702 -0.70487 0.4007 -0.67848 0.38438 -0.65186 " pathEditMode="relative" ptsTypes="aaa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261734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</a:t>
            </a:r>
          </a:p>
        </p:txBody>
      </p:sp>
      <p:grpSp>
        <p:nvGrpSpPr>
          <p:cNvPr id="3" name="Группа 17"/>
          <p:cNvGrpSpPr/>
          <p:nvPr/>
        </p:nvGrpSpPr>
        <p:grpSpPr>
          <a:xfrm>
            <a:off x="2214546" y="2571744"/>
            <a:ext cx="1928826" cy="1658382"/>
            <a:chOff x="1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071810"/>
              <a:ext cx="2857520" cy="2610734"/>
              <a:chOff x="357158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4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3929058" y="5143488"/>
            <a:ext cx="2000232" cy="1714512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6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857488" y="3357562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7224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71538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85852" y="114298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28728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0" y="4143380"/>
            <a:ext cx="1928793" cy="1714512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285720" y="2357430"/>
            <a:ext cx="2000264" cy="1714512"/>
            <a:chOff x="-525241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1" y="4429132"/>
              <a:ext cx="3025572" cy="2610734"/>
              <a:chOff x="-63035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5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1785918" y="4714884"/>
            <a:ext cx="2071702" cy="1714512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45" name="Овал 44"/>
          <p:cNvSpPr/>
          <p:nvPr/>
        </p:nvSpPr>
        <p:spPr>
          <a:xfrm>
            <a:off x="157160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785918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8"/>
          <p:cNvGrpSpPr/>
          <p:nvPr/>
        </p:nvGrpSpPr>
        <p:grpSpPr>
          <a:xfrm>
            <a:off x="4214810" y="3429000"/>
            <a:ext cx="2000264" cy="1714512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0" name="Овал 49"/>
          <p:cNvSpPr/>
          <p:nvPr/>
        </p:nvSpPr>
        <p:spPr>
          <a:xfrm>
            <a:off x="2143108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357422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571736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18"/>
          <p:cNvGrpSpPr/>
          <p:nvPr/>
        </p:nvGrpSpPr>
        <p:grpSpPr>
          <a:xfrm>
            <a:off x="6858016" y="3071810"/>
            <a:ext cx="2000264" cy="1714512"/>
            <a:chOff x="-525240" y="4429132"/>
            <a:chExt cx="3025572" cy="2610734"/>
          </a:xfrm>
        </p:grpSpPr>
        <p:grpSp>
          <p:nvGrpSpPr>
            <p:cNvPr id="35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8</a:t>
              </a:r>
            </a:p>
          </p:txBody>
        </p:sp>
      </p:grpSp>
      <p:sp>
        <p:nvSpPr>
          <p:cNvPr id="57" name="Овал 56"/>
          <p:cNvSpPr/>
          <p:nvPr/>
        </p:nvSpPr>
        <p:spPr>
          <a:xfrm>
            <a:off x="2786050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00036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143240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18"/>
          <p:cNvGrpSpPr/>
          <p:nvPr/>
        </p:nvGrpSpPr>
        <p:grpSpPr>
          <a:xfrm>
            <a:off x="6215074" y="4929198"/>
            <a:ext cx="2000264" cy="1714512"/>
            <a:chOff x="-525240" y="4429132"/>
            <a:chExt cx="3025572" cy="2610734"/>
          </a:xfrm>
        </p:grpSpPr>
        <p:grpSp>
          <p:nvGrpSpPr>
            <p:cNvPr id="40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7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7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8" name="Овал 67"/>
          <p:cNvSpPr/>
          <p:nvPr/>
        </p:nvSpPr>
        <p:spPr>
          <a:xfrm>
            <a:off x="3286116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6 C 0.15659 -0.0155 0.31319 -0.03078 0.35451 -0.07476 C 0.39583 -0.11874 0.27569 -0.20532 0.24843 -0.26458 C 0.22118 -0.32384 0.21076 -0.40578 0.19079 -0.43032 C 0.17083 -0.45486 0.14982 -0.43356 0.12882 -0.41203 " pathEditMode="relative" ptsTypes="aaa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261734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</a:t>
            </a:r>
          </a:p>
        </p:txBody>
      </p:sp>
      <p:grpSp>
        <p:nvGrpSpPr>
          <p:cNvPr id="3" name="Группа 17"/>
          <p:cNvGrpSpPr/>
          <p:nvPr/>
        </p:nvGrpSpPr>
        <p:grpSpPr>
          <a:xfrm>
            <a:off x="3929058" y="5000636"/>
            <a:ext cx="1928826" cy="1658382"/>
            <a:chOff x="1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071810"/>
              <a:ext cx="2857520" cy="2610734"/>
              <a:chOff x="357158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3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2285984" y="2857496"/>
            <a:ext cx="2000232" cy="1714512"/>
            <a:chOff x="-525240" y="4429132"/>
            <a:chExt cx="302557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2"/>
              <a:ext cx="3025571" cy="2610734"/>
              <a:chOff x="-63034" y="5180830"/>
              <a:chExt cx="242045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643438" y="5857892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7224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71538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85852" y="114298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28728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0" y="4357694"/>
            <a:ext cx="1928793" cy="1714512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214282" y="2143116"/>
            <a:ext cx="2000264" cy="1714512"/>
            <a:chOff x="-525241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1" y="4429132"/>
              <a:ext cx="3025572" cy="2610734"/>
              <a:chOff x="-63035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5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1928794" y="4857760"/>
            <a:ext cx="2071702" cy="1714512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45" name="Овал 44"/>
          <p:cNvSpPr/>
          <p:nvPr/>
        </p:nvSpPr>
        <p:spPr>
          <a:xfrm>
            <a:off x="157160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785918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8"/>
          <p:cNvGrpSpPr/>
          <p:nvPr/>
        </p:nvGrpSpPr>
        <p:grpSpPr>
          <a:xfrm>
            <a:off x="4714876" y="3214686"/>
            <a:ext cx="2000264" cy="1714512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0" name="Овал 49"/>
          <p:cNvSpPr/>
          <p:nvPr/>
        </p:nvSpPr>
        <p:spPr>
          <a:xfrm>
            <a:off x="2143108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357422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571736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18"/>
          <p:cNvGrpSpPr/>
          <p:nvPr/>
        </p:nvGrpSpPr>
        <p:grpSpPr>
          <a:xfrm>
            <a:off x="7143736" y="2928934"/>
            <a:ext cx="2000264" cy="1714512"/>
            <a:chOff x="-525240" y="4429132"/>
            <a:chExt cx="3025572" cy="2610734"/>
          </a:xfrm>
        </p:grpSpPr>
        <p:grpSp>
          <p:nvGrpSpPr>
            <p:cNvPr id="35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8</a:t>
              </a:r>
            </a:p>
          </p:txBody>
        </p:sp>
      </p:grpSp>
      <p:sp>
        <p:nvSpPr>
          <p:cNvPr id="57" name="Овал 56"/>
          <p:cNvSpPr/>
          <p:nvPr/>
        </p:nvSpPr>
        <p:spPr>
          <a:xfrm>
            <a:off x="2786050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00036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143240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18"/>
          <p:cNvGrpSpPr/>
          <p:nvPr/>
        </p:nvGrpSpPr>
        <p:grpSpPr>
          <a:xfrm>
            <a:off x="6500826" y="4857760"/>
            <a:ext cx="2000264" cy="1714512"/>
            <a:chOff x="-525240" y="4429132"/>
            <a:chExt cx="3025572" cy="2610734"/>
          </a:xfrm>
        </p:grpSpPr>
        <p:grpSp>
          <p:nvGrpSpPr>
            <p:cNvPr id="40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7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7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8" name="Овал 67"/>
          <p:cNvSpPr/>
          <p:nvPr/>
        </p:nvSpPr>
        <p:spPr>
          <a:xfrm>
            <a:off x="3286116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C 0.09757 -0.02685 0.19532 -0.05417 0.25313 -0.13518 C 0.31094 -0.21643 0.32466 -0.38981 0.34705 -0.4868 C 0.36945 -0.58403 0.44289 -0.65555 0.38785 -0.71898 C 0.33282 -0.78287 0.09549 -0.86875 0.01667 -0.86852 C -0.06215 -0.86829 -0.07361 -0.79282 -0.08489 -0.7169 " pathEditMode="relative" ptsTypes="aaaa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261734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52476" y="416685"/>
            <a:ext cx="72852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</a:t>
            </a:r>
            <a:endParaRPr lang="ru-RU" sz="2800" b="1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0" y="1928802"/>
            <a:ext cx="1928826" cy="1658382"/>
            <a:chOff x="1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071810"/>
              <a:ext cx="2857520" cy="2610734"/>
              <a:chOff x="357158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9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2071670" y="3357562"/>
            <a:ext cx="1714512" cy="1500198"/>
            <a:chOff x="-525240" y="4429131"/>
            <a:chExt cx="3025571" cy="2610733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1"/>
              <a:ext cx="3025571" cy="2610733"/>
              <a:chOff x="-63034" y="5180829"/>
              <a:chExt cx="2420457" cy="2396419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29"/>
                <a:ext cx="2420457" cy="2396419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42910" y="2714620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7224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71538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85852" y="114298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28728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1" y="3571876"/>
            <a:ext cx="1785918" cy="1500198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6000760" y="3143248"/>
            <a:ext cx="1928794" cy="1571636"/>
            <a:chOff x="-525241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1" y="4429132"/>
              <a:ext cx="3025572" cy="2610734"/>
              <a:chOff x="-63035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5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1"/>
              <a:ext cx="785817" cy="107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8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1000100" y="5000636"/>
            <a:ext cx="1785950" cy="1571636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45" name="Овал 44"/>
          <p:cNvSpPr/>
          <p:nvPr/>
        </p:nvSpPr>
        <p:spPr>
          <a:xfrm>
            <a:off x="157160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785918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8"/>
          <p:cNvGrpSpPr/>
          <p:nvPr/>
        </p:nvGrpSpPr>
        <p:grpSpPr>
          <a:xfrm>
            <a:off x="2928926" y="4857760"/>
            <a:ext cx="1857388" cy="1643074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0" name="Овал 49"/>
          <p:cNvSpPr/>
          <p:nvPr/>
        </p:nvSpPr>
        <p:spPr>
          <a:xfrm>
            <a:off x="2143108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357422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571736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18"/>
          <p:cNvGrpSpPr/>
          <p:nvPr/>
        </p:nvGrpSpPr>
        <p:grpSpPr>
          <a:xfrm>
            <a:off x="4286248" y="3643314"/>
            <a:ext cx="2000264" cy="1714512"/>
            <a:chOff x="-525240" y="4429132"/>
            <a:chExt cx="3025572" cy="2610734"/>
          </a:xfrm>
        </p:grpSpPr>
        <p:grpSp>
          <p:nvGrpSpPr>
            <p:cNvPr id="35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6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7" name="Овал 56"/>
          <p:cNvSpPr/>
          <p:nvPr/>
        </p:nvSpPr>
        <p:spPr>
          <a:xfrm>
            <a:off x="2786050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00036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143240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18"/>
          <p:cNvGrpSpPr/>
          <p:nvPr/>
        </p:nvGrpSpPr>
        <p:grpSpPr>
          <a:xfrm>
            <a:off x="5429256" y="5000636"/>
            <a:ext cx="2000264" cy="1714512"/>
            <a:chOff x="-525240" y="4429132"/>
            <a:chExt cx="3025572" cy="2610734"/>
          </a:xfrm>
        </p:grpSpPr>
        <p:grpSp>
          <p:nvGrpSpPr>
            <p:cNvPr id="40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7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7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8" name="Овал 67"/>
          <p:cNvSpPr/>
          <p:nvPr/>
        </p:nvSpPr>
        <p:spPr>
          <a:xfrm>
            <a:off x="3286116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500430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18"/>
          <p:cNvGrpSpPr/>
          <p:nvPr/>
        </p:nvGrpSpPr>
        <p:grpSpPr>
          <a:xfrm>
            <a:off x="7143736" y="5000636"/>
            <a:ext cx="2000264" cy="1714512"/>
            <a:chOff x="-525240" y="4429132"/>
            <a:chExt cx="3025572" cy="2610734"/>
          </a:xfrm>
        </p:grpSpPr>
        <p:grpSp>
          <p:nvGrpSpPr>
            <p:cNvPr id="76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77" name="TextBox 76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9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6 C 0.12362 0.13403 0.24723 0.26783 0.34532 0.23774 C 0.44341 0.20741 0.58507 -0.09282 0.58907 -0.18101 C 0.59306 -0.26921 0.48091 -0.28032 0.36876 -0.29143 " pathEditMode="relative" ptsTypes="aaaA"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261734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52476" y="416685"/>
            <a:ext cx="72852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</a:t>
            </a:r>
            <a:endParaRPr lang="ru-RU" sz="2800" b="1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1071538" y="4929198"/>
            <a:ext cx="1928826" cy="1658382"/>
            <a:chOff x="1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071810"/>
              <a:ext cx="2857520" cy="2610734"/>
              <a:chOff x="357158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3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7</a:t>
              </a: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2000232" y="3143248"/>
            <a:ext cx="1714512" cy="1500198"/>
            <a:chOff x="-525240" y="4429131"/>
            <a:chExt cx="3025571" cy="2610733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1"/>
              <a:ext cx="3025571" cy="2610733"/>
              <a:chOff x="-63034" y="5180829"/>
              <a:chExt cx="2420457" cy="2396419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29"/>
                <a:ext cx="2420457" cy="2396419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8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785918" y="5715016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7224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71538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85852" y="114298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28728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0" y="3571876"/>
            <a:ext cx="1785918" cy="1500198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6357950" y="3071810"/>
            <a:ext cx="1928794" cy="1571636"/>
            <a:chOff x="-525241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1" y="4429132"/>
              <a:ext cx="3025572" cy="2610734"/>
              <a:chOff x="-63035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5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1"/>
              <a:ext cx="785817" cy="107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8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214282" y="1928802"/>
            <a:ext cx="1785950" cy="1571636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1"/>
              <a:ext cx="785819" cy="107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5" name="Овал 44"/>
          <p:cNvSpPr/>
          <p:nvPr/>
        </p:nvSpPr>
        <p:spPr>
          <a:xfrm>
            <a:off x="157160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785918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8"/>
          <p:cNvGrpSpPr/>
          <p:nvPr/>
        </p:nvGrpSpPr>
        <p:grpSpPr>
          <a:xfrm>
            <a:off x="2786050" y="4500570"/>
            <a:ext cx="1857388" cy="1643074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102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5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0" name="Овал 49"/>
          <p:cNvSpPr/>
          <p:nvPr/>
        </p:nvSpPr>
        <p:spPr>
          <a:xfrm>
            <a:off x="2143108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357422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571736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18"/>
          <p:cNvGrpSpPr/>
          <p:nvPr/>
        </p:nvGrpSpPr>
        <p:grpSpPr>
          <a:xfrm>
            <a:off x="3929058" y="3143248"/>
            <a:ext cx="2000264" cy="1714512"/>
            <a:chOff x="-525240" y="4429132"/>
            <a:chExt cx="3025572" cy="2610734"/>
          </a:xfrm>
        </p:grpSpPr>
        <p:grpSp>
          <p:nvGrpSpPr>
            <p:cNvPr id="35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6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7" name="Овал 56"/>
          <p:cNvSpPr/>
          <p:nvPr/>
        </p:nvSpPr>
        <p:spPr>
          <a:xfrm>
            <a:off x="2786050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00036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143240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18"/>
          <p:cNvGrpSpPr/>
          <p:nvPr/>
        </p:nvGrpSpPr>
        <p:grpSpPr>
          <a:xfrm>
            <a:off x="5357818" y="4786322"/>
            <a:ext cx="2000264" cy="1714512"/>
            <a:chOff x="-525240" y="4429132"/>
            <a:chExt cx="3025572" cy="2610734"/>
          </a:xfrm>
        </p:grpSpPr>
        <p:grpSp>
          <p:nvGrpSpPr>
            <p:cNvPr id="40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7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7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8" name="Овал 67"/>
          <p:cNvSpPr/>
          <p:nvPr/>
        </p:nvSpPr>
        <p:spPr>
          <a:xfrm>
            <a:off x="3286116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500430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"/>
          <p:cNvGrpSpPr/>
          <p:nvPr/>
        </p:nvGrpSpPr>
        <p:grpSpPr>
          <a:xfrm>
            <a:off x="7143736" y="4714884"/>
            <a:ext cx="2000264" cy="1714512"/>
            <a:chOff x="-525240" y="4429132"/>
            <a:chExt cx="3025572" cy="2610734"/>
          </a:xfrm>
        </p:grpSpPr>
        <p:grpSp>
          <p:nvGrpSpPr>
            <p:cNvPr id="56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77" name="TextBox 76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9</a:t>
              </a:r>
            </a:p>
          </p:txBody>
        </p:sp>
      </p:grpSp>
      <p:sp>
        <p:nvSpPr>
          <p:cNvPr id="72" name="Овал 71"/>
          <p:cNvSpPr/>
          <p:nvPr/>
        </p:nvSpPr>
        <p:spPr>
          <a:xfrm>
            <a:off x="3643306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3857620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C 0.17083 0.0206 0.34184 0.04143 0.42153 -0.01551 C 0.50121 -0.07246 0.43437 -0.23889 0.4783 -0.34213 C 0.52222 -0.44537 0.72153 -0.55486 0.6849 -0.63565 C 0.64826 -0.71644 0.34253 -0.80556 0.25833 -0.82662 C 0.17413 -0.84769 0.17691 -0.80509 0.17986 -0.76227 " pathEditMode="relative" ptsTypes="aaaaaA"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261734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52476" y="416685"/>
            <a:ext cx="72852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</a:t>
            </a:r>
            <a:endParaRPr lang="ru-RU" sz="2800" b="1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4143372" y="3286124"/>
            <a:ext cx="1928826" cy="1658382"/>
            <a:chOff x="2" y="3071809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2" y="3071809"/>
              <a:ext cx="2857520" cy="2610734"/>
              <a:chOff x="357158" y="3934930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0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6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4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2643174" y="4643446"/>
            <a:ext cx="1714512" cy="1500198"/>
            <a:chOff x="-525240" y="4429131"/>
            <a:chExt cx="3025571" cy="2610733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1"/>
              <a:ext cx="3025571" cy="2610733"/>
              <a:chOff x="-63034" y="5180829"/>
              <a:chExt cx="2420457" cy="2396419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29"/>
                <a:ext cx="2420457" cy="2396419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9" cy="1124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5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86314" y="4071942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7224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71538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85852" y="114298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28728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0" y="3500438"/>
            <a:ext cx="1785918" cy="1500198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6500826" y="3071810"/>
            <a:ext cx="1928794" cy="1571636"/>
            <a:chOff x="-525241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1" y="4429132"/>
              <a:ext cx="3025572" cy="2610734"/>
              <a:chOff x="-63035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5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1"/>
              <a:ext cx="785817" cy="107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8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428596" y="2000240"/>
            <a:ext cx="1785950" cy="1571636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1"/>
              <a:ext cx="785819" cy="107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5" name="Овал 44"/>
          <p:cNvSpPr/>
          <p:nvPr/>
        </p:nvSpPr>
        <p:spPr>
          <a:xfrm>
            <a:off x="157160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785918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8"/>
          <p:cNvGrpSpPr/>
          <p:nvPr/>
        </p:nvGrpSpPr>
        <p:grpSpPr>
          <a:xfrm>
            <a:off x="714348" y="4857760"/>
            <a:ext cx="1857388" cy="1643074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102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3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0" name="Овал 49"/>
          <p:cNvSpPr/>
          <p:nvPr/>
        </p:nvSpPr>
        <p:spPr>
          <a:xfrm>
            <a:off x="2143108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357422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571736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18"/>
          <p:cNvGrpSpPr/>
          <p:nvPr/>
        </p:nvGrpSpPr>
        <p:grpSpPr>
          <a:xfrm>
            <a:off x="2000232" y="2714620"/>
            <a:ext cx="2000264" cy="1714512"/>
            <a:chOff x="-525240" y="4429132"/>
            <a:chExt cx="3025572" cy="2610734"/>
          </a:xfrm>
        </p:grpSpPr>
        <p:grpSp>
          <p:nvGrpSpPr>
            <p:cNvPr id="35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sp>
        <p:nvSpPr>
          <p:cNvPr id="57" name="Овал 56"/>
          <p:cNvSpPr/>
          <p:nvPr/>
        </p:nvSpPr>
        <p:spPr>
          <a:xfrm>
            <a:off x="2786050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00036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143240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18"/>
          <p:cNvGrpSpPr/>
          <p:nvPr/>
        </p:nvGrpSpPr>
        <p:grpSpPr>
          <a:xfrm>
            <a:off x="5143504" y="4786322"/>
            <a:ext cx="2000264" cy="1714512"/>
            <a:chOff x="-525240" y="4429132"/>
            <a:chExt cx="3025572" cy="2610734"/>
          </a:xfrm>
        </p:grpSpPr>
        <p:grpSp>
          <p:nvGrpSpPr>
            <p:cNvPr id="40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7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7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8" name="Овал 67"/>
          <p:cNvSpPr/>
          <p:nvPr/>
        </p:nvSpPr>
        <p:spPr>
          <a:xfrm>
            <a:off x="3286116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500430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"/>
          <p:cNvGrpSpPr/>
          <p:nvPr/>
        </p:nvGrpSpPr>
        <p:grpSpPr>
          <a:xfrm>
            <a:off x="7143736" y="4929198"/>
            <a:ext cx="2000264" cy="1714512"/>
            <a:chOff x="-525240" y="4429132"/>
            <a:chExt cx="3025572" cy="2610734"/>
          </a:xfrm>
        </p:grpSpPr>
        <p:grpSp>
          <p:nvGrpSpPr>
            <p:cNvPr id="56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77" name="TextBox 76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9</a:t>
              </a:r>
            </a:p>
          </p:txBody>
        </p:sp>
      </p:grpSp>
      <p:sp>
        <p:nvSpPr>
          <p:cNvPr id="72" name="Овал 71"/>
          <p:cNvSpPr/>
          <p:nvPr/>
        </p:nvSpPr>
        <p:spPr>
          <a:xfrm>
            <a:off x="3643306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3857620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929058" y="57148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C 0.11354 0.01667 0.22708 0.03334 0.28594 -0.01041 C 0.34479 -0.05416 0.34409 -0.1699 0.35312 -0.2625 C 0.36215 -0.35509 0.38819 -0.51365 0.34062 -0.56666 C 0.29305 -0.61967 0.14184 -0.57338 0.06719 -0.58125 C -0.00747 -0.58912 -0.0717 -0.62014 -0.10781 -0.61458 C -0.14393 -0.60902 -0.14705 -0.57847 -0.15 -0.54791 " pathEditMode="relative" ptsTypes="aaaaaaA"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261734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52476" y="416685"/>
            <a:ext cx="72852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</a:t>
            </a:r>
            <a:endParaRPr lang="ru-RU" sz="2800" b="1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6643702" y="3214686"/>
            <a:ext cx="1928826" cy="1658382"/>
            <a:chOff x="2" y="3071809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2" y="3071809"/>
              <a:ext cx="2857520" cy="2610734"/>
              <a:chOff x="357158" y="3934930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0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8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2786050" y="4857760"/>
            <a:ext cx="1714512" cy="1500198"/>
            <a:chOff x="-525240" y="4429131"/>
            <a:chExt cx="3025571" cy="2610733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1"/>
              <a:ext cx="3025571" cy="2610733"/>
              <a:chOff x="-63034" y="5180829"/>
              <a:chExt cx="2420457" cy="2396419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29"/>
                <a:ext cx="2420457" cy="2396419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9" cy="1124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5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358082" y="4000504"/>
            <a:ext cx="642942" cy="64294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7224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71538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85852" y="114298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28728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0" y="3643314"/>
            <a:ext cx="1785918" cy="1500198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5143504" y="5000636"/>
            <a:ext cx="1928794" cy="1571636"/>
            <a:chOff x="-525241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1" y="4429132"/>
              <a:ext cx="3025572" cy="2610734"/>
              <a:chOff x="-63035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5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1"/>
              <a:ext cx="785817" cy="107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428596" y="2143116"/>
            <a:ext cx="1785950" cy="1571636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1"/>
              <a:ext cx="785819" cy="107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5" name="Овал 44"/>
          <p:cNvSpPr/>
          <p:nvPr/>
        </p:nvSpPr>
        <p:spPr>
          <a:xfrm>
            <a:off x="157160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785918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8"/>
          <p:cNvGrpSpPr/>
          <p:nvPr/>
        </p:nvGrpSpPr>
        <p:grpSpPr>
          <a:xfrm>
            <a:off x="857224" y="5072074"/>
            <a:ext cx="1857388" cy="1643074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102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3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0" name="Овал 49"/>
          <p:cNvSpPr/>
          <p:nvPr/>
        </p:nvSpPr>
        <p:spPr>
          <a:xfrm>
            <a:off x="2143108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357422" y="14287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571736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18"/>
          <p:cNvGrpSpPr/>
          <p:nvPr/>
        </p:nvGrpSpPr>
        <p:grpSpPr>
          <a:xfrm>
            <a:off x="2071670" y="2857496"/>
            <a:ext cx="2000264" cy="1714512"/>
            <a:chOff x="-525240" y="4429132"/>
            <a:chExt cx="3025572" cy="2610734"/>
          </a:xfrm>
        </p:grpSpPr>
        <p:grpSp>
          <p:nvGrpSpPr>
            <p:cNvPr id="35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sp>
        <p:nvSpPr>
          <p:cNvPr id="57" name="Овал 56"/>
          <p:cNvSpPr/>
          <p:nvPr/>
        </p:nvSpPr>
        <p:spPr>
          <a:xfrm>
            <a:off x="2786050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000364" y="128586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143240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18"/>
          <p:cNvGrpSpPr/>
          <p:nvPr/>
        </p:nvGrpSpPr>
        <p:grpSpPr>
          <a:xfrm>
            <a:off x="4143372" y="3143248"/>
            <a:ext cx="2000264" cy="1714512"/>
            <a:chOff x="-525240" y="4429132"/>
            <a:chExt cx="3025572" cy="2610734"/>
          </a:xfrm>
        </p:grpSpPr>
        <p:grpSp>
          <p:nvGrpSpPr>
            <p:cNvPr id="40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7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7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8" name="Овал 67"/>
          <p:cNvSpPr/>
          <p:nvPr/>
        </p:nvSpPr>
        <p:spPr>
          <a:xfrm>
            <a:off x="3286116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500430" y="10715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"/>
          <p:cNvGrpSpPr/>
          <p:nvPr/>
        </p:nvGrpSpPr>
        <p:grpSpPr>
          <a:xfrm>
            <a:off x="7143736" y="4929198"/>
            <a:ext cx="2000264" cy="1714512"/>
            <a:chOff x="-525240" y="4429132"/>
            <a:chExt cx="3025572" cy="2610734"/>
          </a:xfrm>
        </p:grpSpPr>
        <p:grpSp>
          <p:nvGrpSpPr>
            <p:cNvPr id="56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77" name="TextBox 76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9</a:t>
              </a:r>
            </a:p>
          </p:txBody>
        </p:sp>
      </p:grpSp>
      <p:sp>
        <p:nvSpPr>
          <p:cNvPr id="72" name="Овал 71"/>
          <p:cNvSpPr/>
          <p:nvPr/>
        </p:nvSpPr>
        <p:spPr>
          <a:xfrm>
            <a:off x="3643306" y="9286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3857620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929058" y="57148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571868" y="42860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8 -0.00463 C 0.13402 -0.07986 0.24114 -0.15509 0.14583 -0.17546 C 0.05052 -0.19629 -0.48212 -0.06412 -0.54479 -0.12754 C -0.60747 -0.19143 -0.24497 -0.48333 -0.23073 -0.55671 C -0.2165 -0.63009 -0.41858 -0.57407 -0.45886 -0.56713 C -0.49913 -0.56065 -0.48611 -0.53912 -0.47292 -0.51736 " pathEditMode="relative" rAng="0" ptsTypes="aaaaaA"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-3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grpSp>
        <p:nvGrpSpPr>
          <p:cNvPr id="3" name="Группа 17"/>
          <p:cNvGrpSpPr/>
          <p:nvPr/>
        </p:nvGrpSpPr>
        <p:grpSpPr>
          <a:xfrm>
            <a:off x="6643702" y="3214686"/>
            <a:ext cx="1928826" cy="1658382"/>
            <a:chOff x="2" y="3071809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2" y="3071809"/>
              <a:ext cx="2857520" cy="2610734"/>
              <a:chOff x="357158" y="3934930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0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06137" y="4445488"/>
              <a:ext cx="785818" cy="101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8</a:t>
              </a: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2786050" y="4857760"/>
            <a:ext cx="1714512" cy="1500198"/>
            <a:chOff x="-525240" y="4429131"/>
            <a:chExt cx="3025571" cy="2610733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525240" y="4429131"/>
              <a:ext cx="3025571" cy="2610733"/>
              <a:chOff x="-63034" y="5180829"/>
              <a:chExt cx="2420457" cy="2396419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29"/>
                <a:ext cx="2420457" cy="2396419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09349" y="5857892"/>
              <a:ext cx="785819" cy="1124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5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08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grpSp>
        <p:nvGrpSpPr>
          <p:cNvPr id="11" name="Группа 18"/>
          <p:cNvGrpSpPr/>
          <p:nvPr/>
        </p:nvGrpSpPr>
        <p:grpSpPr>
          <a:xfrm>
            <a:off x="0" y="3643314"/>
            <a:ext cx="1785918" cy="1500198"/>
            <a:chOff x="-525240" y="4429132"/>
            <a:chExt cx="3025572" cy="2610734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09349" y="5857892"/>
              <a:ext cx="785819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5143504" y="5000636"/>
            <a:ext cx="1928794" cy="1571636"/>
            <a:chOff x="-525241" y="4429132"/>
            <a:chExt cx="3025572" cy="2610734"/>
          </a:xfrm>
        </p:grpSpPr>
        <p:grpSp>
          <p:nvGrpSpPr>
            <p:cNvPr id="19" name="Группа 19"/>
            <p:cNvGrpSpPr/>
            <p:nvPr/>
          </p:nvGrpSpPr>
          <p:grpSpPr>
            <a:xfrm>
              <a:off x="-525241" y="4429132"/>
              <a:ext cx="3025572" cy="2610734"/>
              <a:chOff x="-63035" y="5180830"/>
              <a:chExt cx="2420457" cy="239642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5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09350" y="5857891"/>
              <a:ext cx="785817" cy="107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428596" y="2143116"/>
            <a:ext cx="1785950" cy="1571636"/>
            <a:chOff x="-525240" y="4429132"/>
            <a:chExt cx="3025572" cy="2610734"/>
          </a:xfrm>
        </p:grpSpPr>
        <p:grpSp>
          <p:nvGrpSpPr>
            <p:cNvPr id="24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09349" y="5857891"/>
              <a:ext cx="785819" cy="107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Группа 18"/>
          <p:cNvGrpSpPr/>
          <p:nvPr/>
        </p:nvGrpSpPr>
        <p:grpSpPr>
          <a:xfrm>
            <a:off x="857224" y="5072074"/>
            <a:ext cx="1857388" cy="1643074"/>
            <a:chOff x="-525240" y="4429132"/>
            <a:chExt cx="3025572" cy="261073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609350" y="5857892"/>
              <a:ext cx="785817" cy="102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3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8" name="Группа 18"/>
          <p:cNvGrpSpPr/>
          <p:nvPr/>
        </p:nvGrpSpPr>
        <p:grpSpPr>
          <a:xfrm>
            <a:off x="2071670" y="2857496"/>
            <a:ext cx="2000264" cy="1714512"/>
            <a:chOff x="-525240" y="4429132"/>
            <a:chExt cx="3025572" cy="2610734"/>
          </a:xfrm>
        </p:grpSpPr>
        <p:grpSp>
          <p:nvGrpSpPr>
            <p:cNvPr id="35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36" name="Группа 18"/>
          <p:cNvGrpSpPr/>
          <p:nvPr/>
        </p:nvGrpSpPr>
        <p:grpSpPr>
          <a:xfrm>
            <a:off x="4143372" y="3143248"/>
            <a:ext cx="2000264" cy="1714512"/>
            <a:chOff x="-525240" y="4429132"/>
            <a:chExt cx="3025572" cy="2610734"/>
          </a:xfrm>
        </p:grpSpPr>
        <p:grpSp>
          <p:nvGrpSpPr>
            <p:cNvPr id="40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7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7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1" name="Группа 18"/>
          <p:cNvGrpSpPr/>
          <p:nvPr/>
        </p:nvGrpSpPr>
        <p:grpSpPr>
          <a:xfrm>
            <a:off x="7143736" y="4929198"/>
            <a:ext cx="2000264" cy="1714512"/>
            <a:chOff x="-525240" y="4429132"/>
            <a:chExt cx="3025572" cy="2610734"/>
          </a:xfrm>
        </p:grpSpPr>
        <p:grpSp>
          <p:nvGrpSpPr>
            <p:cNvPr id="56" name="Группа 19"/>
            <p:cNvGrpSpPr/>
            <p:nvPr/>
          </p:nvGrpSpPr>
          <p:grpSpPr>
            <a:xfrm>
              <a:off x="-525240" y="4429132"/>
              <a:ext cx="3025572" cy="2610734"/>
              <a:chOff x="-63034" y="5180830"/>
              <a:chExt cx="2420457" cy="2396420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9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-63034" y="5180830"/>
                <a:ext cx="242045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77" name="TextBox 76"/>
            <p:cNvSpPr txBox="1"/>
            <p:nvPr/>
          </p:nvSpPr>
          <p:spPr>
            <a:xfrm>
              <a:off x="609350" y="5857892"/>
              <a:ext cx="785817" cy="9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9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67390" y="428604"/>
            <a:ext cx="4618924" cy="1785950"/>
            <a:chOff x="167390" y="428604"/>
            <a:chExt cx="4618924" cy="1785950"/>
          </a:xfrm>
        </p:grpSpPr>
        <p:sp>
          <p:nvSpPr>
            <p:cNvPr id="13" name="Полилиния 12"/>
            <p:cNvSpPr/>
            <p:nvPr/>
          </p:nvSpPr>
          <p:spPr>
            <a:xfrm>
              <a:off x="167390" y="449705"/>
              <a:ext cx="4261734" cy="1643922"/>
            </a:xfrm>
            <a:custGeom>
              <a:avLst/>
              <a:gdLst>
                <a:gd name="connsiteX0" fmla="*/ 117423 w 4022361"/>
                <a:gd name="connsiteY0" fmla="*/ 779488 h 1643922"/>
                <a:gd name="connsiteX1" fmla="*/ 27482 w 4022361"/>
                <a:gd name="connsiteY1" fmla="*/ 629587 h 1643922"/>
                <a:gd name="connsiteX2" fmla="*/ 132413 w 4022361"/>
                <a:gd name="connsiteY2" fmla="*/ 179882 h 1643922"/>
                <a:gd name="connsiteX3" fmla="*/ 821961 w 4022361"/>
                <a:gd name="connsiteY3" fmla="*/ 329784 h 1643922"/>
                <a:gd name="connsiteX4" fmla="*/ 926892 w 4022361"/>
                <a:gd name="connsiteY4" fmla="*/ 1004341 h 1643922"/>
                <a:gd name="connsiteX5" fmla="*/ 2845633 w 4022361"/>
                <a:gd name="connsiteY5" fmla="*/ 1618938 h 1643922"/>
                <a:gd name="connsiteX6" fmla="*/ 3475220 w 4022361"/>
                <a:gd name="connsiteY6" fmla="*/ 1154243 h 1643922"/>
                <a:gd name="connsiteX7" fmla="*/ 3939915 w 4022361"/>
                <a:gd name="connsiteY7" fmla="*/ 464695 h 1643922"/>
                <a:gd name="connsiteX8" fmla="*/ 2980544 w 4022361"/>
                <a:gd name="connsiteY8" fmla="*/ 254833 h 1643922"/>
                <a:gd name="connsiteX9" fmla="*/ 2785672 w 4022361"/>
                <a:gd name="connsiteY9" fmla="*/ 0 h 16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2361" h="1643922">
                  <a:moveTo>
                    <a:pt x="117423" y="779488"/>
                  </a:moveTo>
                  <a:cubicBezTo>
                    <a:pt x="71203" y="754504"/>
                    <a:pt x="24984" y="729521"/>
                    <a:pt x="27482" y="629587"/>
                  </a:cubicBezTo>
                  <a:cubicBezTo>
                    <a:pt x="29980" y="529653"/>
                    <a:pt x="0" y="229849"/>
                    <a:pt x="132413" y="179882"/>
                  </a:cubicBezTo>
                  <a:cubicBezTo>
                    <a:pt x="264826" y="129915"/>
                    <a:pt x="689548" y="192374"/>
                    <a:pt x="821961" y="329784"/>
                  </a:cubicBezTo>
                  <a:cubicBezTo>
                    <a:pt x="954374" y="467194"/>
                    <a:pt x="589613" y="789482"/>
                    <a:pt x="926892" y="1004341"/>
                  </a:cubicBezTo>
                  <a:cubicBezTo>
                    <a:pt x="1264171" y="1219200"/>
                    <a:pt x="2420912" y="1593954"/>
                    <a:pt x="2845633" y="1618938"/>
                  </a:cubicBezTo>
                  <a:cubicBezTo>
                    <a:pt x="3270354" y="1643922"/>
                    <a:pt x="3292840" y="1346617"/>
                    <a:pt x="3475220" y="1154243"/>
                  </a:cubicBezTo>
                  <a:cubicBezTo>
                    <a:pt x="3657600" y="961869"/>
                    <a:pt x="4022361" y="614597"/>
                    <a:pt x="3939915" y="464695"/>
                  </a:cubicBezTo>
                  <a:cubicBezTo>
                    <a:pt x="3857469" y="314793"/>
                    <a:pt x="3172918" y="332282"/>
                    <a:pt x="2980544" y="254833"/>
                  </a:cubicBezTo>
                  <a:cubicBezTo>
                    <a:pt x="2788170" y="177384"/>
                    <a:pt x="2786921" y="88692"/>
                    <a:pt x="2785672" y="0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14348" y="785794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857224" y="928670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071538" y="1000108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285852" y="1142984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28728" y="1214422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571604" y="1285860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785918" y="1357298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143108" y="1428736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357422" y="1428736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571736" y="1357298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786050" y="1357298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00364" y="1285860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143240" y="1214422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3286116" y="1071546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500430" y="1071546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3643306" y="928670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3857620" y="785794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3929058" y="571480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3571868" y="428604"/>
              <a:ext cx="857256" cy="78581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0" name="Рисунок 79" descr="жемчуг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2071678"/>
            <a:ext cx="4000504" cy="400050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0.12674 0.0338 0.25347 0.06783 0.26406 0.12917 C 0.27465 0.19052 0.16927 0.27964 0.06406 0.36876 " pathEditMode="relative" ptsTypes="aaA">
                                      <p:cBhvr>
                                        <p:cTn id="1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grpSp>
        <p:nvGrpSpPr>
          <p:cNvPr id="3" name="Группа 17"/>
          <p:cNvGrpSpPr/>
          <p:nvPr/>
        </p:nvGrpSpPr>
        <p:grpSpPr>
          <a:xfrm>
            <a:off x="3286116" y="3429000"/>
            <a:ext cx="2857520" cy="2610735"/>
            <a:chOff x="1" y="3143248"/>
            <a:chExt cx="2857520" cy="2610735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143248"/>
              <a:ext cx="2857520" cy="2610735"/>
              <a:chOff x="357157" y="4000504"/>
              <a:chExt cx="2286016" cy="2396421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7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-142908" y="3000372"/>
            <a:ext cx="2857520" cy="2610735"/>
            <a:chOff x="0" y="3143248"/>
            <a:chExt cx="2857520" cy="2610735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0" y="3143248"/>
              <a:ext cx="2857521" cy="2610735"/>
              <a:chOff x="357158" y="4000504"/>
              <a:chExt cx="2286016" cy="2396421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Группа 23"/>
          <p:cNvGrpSpPr/>
          <p:nvPr/>
        </p:nvGrpSpPr>
        <p:grpSpPr>
          <a:xfrm>
            <a:off x="6000760" y="3143248"/>
            <a:ext cx="2857520" cy="2610735"/>
            <a:chOff x="0" y="3143248"/>
            <a:chExt cx="2857520" cy="2610735"/>
          </a:xfrm>
        </p:grpSpPr>
        <p:grpSp>
          <p:nvGrpSpPr>
            <p:cNvPr id="14" name="Группа 24"/>
            <p:cNvGrpSpPr/>
            <p:nvPr/>
          </p:nvGrpSpPr>
          <p:grpSpPr>
            <a:xfrm>
              <a:off x="0" y="3143248"/>
              <a:ext cx="2857521" cy="2610735"/>
              <a:chOff x="357158" y="4000504"/>
              <a:chExt cx="2286016" cy="2396421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31" name="Овал 30"/>
          <p:cNvSpPr/>
          <p:nvPr/>
        </p:nvSpPr>
        <p:spPr>
          <a:xfrm>
            <a:off x="4357686" y="47863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42910" y="71435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21024 -0.07268 0.42101 -0.14514 0.36736 -0.22801 C 0.31354 -0.31065 -0.00469 -0.40486 -0.32257 -0.49815 " pathEditMode="relative" rAng="-153777" ptsTypes="a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2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жемчу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49293">
            <a:off x="2870038" y="2727170"/>
            <a:ext cx="1785926" cy="1785926"/>
          </a:xfrm>
          <a:prstGeom prst="rect">
            <a:avLst/>
          </a:prstGeom>
        </p:spPr>
      </p:pic>
      <p:pic>
        <p:nvPicPr>
          <p:cNvPr id="2" name="Рисунок 1" descr="русалоч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828800"/>
            <a:ext cx="4762500" cy="5029200"/>
          </a:xfrm>
          <a:prstGeom prst="rect">
            <a:avLst/>
          </a:prstGeom>
        </p:spPr>
      </p:pic>
      <p:grpSp>
        <p:nvGrpSpPr>
          <p:cNvPr id="3" name="Группа 6"/>
          <p:cNvGrpSpPr/>
          <p:nvPr/>
        </p:nvGrpSpPr>
        <p:grpSpPr>
          <a:xfrm rot="19668705" flipH="1">
            <a:off x="1385572" y="2128411"/>
            <a:ext cx="2229453" cy="1411309"/>
            <a:chOff x="4643438" y="785794"/>
            <a:chExt cx="2943225" cy="1905000"/>
          </a:xfrm>
        </p:grpSpPr>
        <p:sp>
          <p:nvSpPr>
            <p:cNvPr id="4" name="Полилиния 3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pic>
        <p:nvPicPr>
          <p:cNvPr id="11" name="Рисунок 10" descr="жемчуг.png"/>
          <p:cNvPicPr>
            <a:picLocks noChangeAspect="1"/>
          </p:cNvPicPr>
          <p:nvPr/>
        </p:nvPicPr>
        <p:blipFill>
          <a:blip r:embed="rId5" cstate="print"/>
          <a:srcRect l="46012" t="39731"/>
          <a:stretch>
            <a:fillRect/>
          </a:stretch>
        </p:blipFill>
        <p:spPr>
          <a:xfrm rot="6243165">
            <a:off x="3173463" y="3532388"/>
            <a:ext cx="964182" cy="96218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0.11389 -0.03149 0.22795 -0.0625 0.27361 -0.0747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 rot="19668705" flipH="1">
            <a:off x="-182596" y="212986"/>
            <a:ext cx="2625925" cy="1681478"/>
            <a:chOff x="4591559" y="592318"/>
            <a:chExt cx="3466631" cy="2269677"/>
          </a:xfrm>
        </p:grpSpPr>
        <p:sp>
          <p:nvSpPr>
            <p:cNvPr id="3" name="Полилиния 2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91559" y="592318"/>
              <a:ext cx="3466631" cy="2269677"/>
            </a:xfrm>
            <a:prstGeom prst="rect">
              <a:avLst/>
            </a:prstGeom>
            <a:noFill/>
          </p:spPr>
        </p:pic>
      </p:grpSp>
      <p:sp>
        <p:nvSpPr>
          <p:cNvPr id="14" name="Прямоугольник 13"/>
          <p:cNvSpPr/>
          <p:nvPr/>
        </p:nvSpPr>
        <p:spPr>
          <a:xfrm>
            <a:off x="1714480" y="2786058"/>
            <a:ext cx="56436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</a:t>
            </a:r>
            <a:endParaRPr lang="ru-RU" sz="8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8 -2.22222E-6 C 0.63646 -2.22222E-6 0.85677 0.17662 0.85677 0.39375 C 0.85677 0.61065 0.63646 0.7875 0.3658 0.7875 C 0.09514 0.7875 -0.125 0.61065 -0.125 0.39375 C -0.125 0.17662 0.09514 -2.22222E-6 0.3658 -2.22222E-6 Z " pathEditMode="relative" rAng="0" ptsTypes="fffff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grpSp>
        <p:nvGrpSpPr>
          <p:cNvPr id="3" name="Группа 17"/>
          <p:cNvGrpSpPr/>
          <p:nvPr/>
        </p:nvGrpSpPr>
        <p:grpSpPr>
          <a:xfrm>
            <a:off x="0" y="3143248"/>
            <a:ext cx="2857520" cy="2610735"/>
            <a:chOff x="0" y="3143248"/>
            <a:chExt cx="2857520" cy="2610735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0" y="3143248"/>
              <a:ext cx="2857520" cy="2610735"/>
              <a:chOff x="357158" y="4000504"/>
              <a:chExt cx="2286016" cy="2396421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3357554" y="4247265"/>
            <a:ext cx="2857520" cy="2610735"/>
            <a:chOff x="0" y="3143248"/>
            <a:chExt cx="2857520" cy="2610735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0" y="3143248"/>
              <a:ext cx="2857521" cy="2610735"/>
              <a:chOff x="357158" y="4000504"/>
              <a:chExt cx="2286016" cy="2396421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11" name="Группа 23"/>
          <p:cNvGrpSpPr/>
          <p:nvPr/>
        </p:nvGrpSpPr>
        <p:grpSpPr>
          <a:xfrm>
            <a:off x="6286480" y="2643182"/>
            <a:ext cx="2857520" cy="2610735"/>
            <a:chOff x="0" y="3143248"/>
            <a:chExt cx="2857520" cy="2610735"/>
          </a:xfrm>
        </p:grpSpPr>
        <p:grpSp>
          <p:nvGrpSpPr>
            <p:cNvPr id="14" name="Группа 24"/>
            <p:cNvGrpSpPr/>
            <p:nvPr/>
          </p:nvGrpSpPr>
          <p:grpSpPr>
            <a:xfrm>
              <a:off x="0" y="3143248"/>
              <a:ext cx="2857521" cy="2610735"/>
              <a:chOff x="357158" y="4000504"/>
              <a:chExt cx="2286016" cy="2396421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31" name="Овал 30"/>
          <p:cNvSpPr/>
          <p:nvPr/>
        </p:nvSpPr>
        <p:spPr>
          <a:xfrm>
            <a:off x="1000100" y="450057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285852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1759 C 0.0599 0.00763 0.12118 -0.00139 0.15503 -0.03496 C 0.18872 -0.06922 0.2092 -0.11574 0.20035 -0.1838 C 0.19115 -0.25162 0.14601 -0.34723 0.10052 -0.4426 " pathEditMode="relative" rAng="1280610" ptsTypes="aa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5715008" y="3786190"/>
            <a:ext cx="2857520" cy="2610734"/>
            <a:chOff x="1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071810"/>
              <a:ext cx="2857520" cy="2610734"/>
              <a:chOff x="357158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3143240" y="3857628"/>
            <a:ext cx="2857520" cy="2610735"/>
            <a:chOff x="0" y="3143248"/>
            <a:chExt cx="2857520" cy="2610735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0" y="3143248"/>
              <a:ext cx="2857521" cy="2610735"/>
              <a:chOff x="357158" y="4000504"/>
              <a:chExt cx="2286016" cy="2396421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11" name="Группа 23"/>
          <p:cNvGrpSpPr/>
          <p:nvPr/>
        </p:nvGrpSpPr>
        <p:grpSpPr>
          <a:xfrm>
            <a:off x="0" y="3429000"/>
            <a:ext cx="2857520" cy="2610735"/>
            <a:chOff x="0" y="3143248"/>
            <a:chExt cx="2857520" cy="2610735"/>
          </a:xfrm>
        </p:grpSpPr>
        <p:grpSp>
          <p:nvGrpSpPr>
            <p:cNvPr id="14" name="Группа 24"/>
            <p:cNvGrpSpPr/>
            <p:nvPr/>
          </p:nvGrpSpPr>
          <p:grpSpPr>
            <a:xfrm>
              <a:off x="0" y="3143248"/>
              <a:ext cx="2857521" cy="2610735"/>
              <a:chOff x="357158" y="4000504"/>
              <a:chExt cx="2286016" cy="2396421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Овал 30"/>
          <p:cNvSpPr/>
          <p:nvPr/>
        </p:nvSpPr>
        <p:spPr>
          <a:xfrm>
            <a:off x="6786578" y="5214950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285852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C 0.03281 -0.00208 0.06563 -0.00393 0.07969 -0.04375 C 0.09375 -0.08356 0.18802 -0.15694 0.08438 -0.23958 C -0.01927 -0.32222 -0.28073 -0.43102 -0.54219 -0.53958 " pathEditMode="relative" ptsTypes="aa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3071802" y="3643314"/>
            <a:ext cx="2857520" cy="2610734"/>
            <a:chOff x="1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071810"/>
              <a:ext cx="2857520" cy="2610734"/>
              <a:chOff x="357158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2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6286479" y="3429000"/>
            <a:ext cx="2857521" cy="2610734"/>
            <a:chOff x="-357190" y="4429132"/>
            <a:chExt cx="285752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357190" y="4429132"/>
              <a:ext cx="2857521" cy="2610734"/>
              <a:chOff x="71406" y="5180830"/>
              <a:chExt cx="228601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71406" y="5180830"/>
                <a:ext cx="228601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14413" y="585789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3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Группа 23"/>
          <p:cNvGrpSpPr/>
          <p:nvPr/>
        </p:nvGrpSpPr>
        <p:grpSpPr>
          <a:xfrm>
            <a:off x="0" y="3429000"/>
            <a:ext cx="2857520" cy="2610735"/>
            <a:chOff x="0" y="3143248"/>
            <a:chExt cx="2857520" cy="2610735"/>
          </a:xfrm>
        </p:grpSpPr>
        <p:grpSp>
          <p:nvGrpSpPr>
            <p:cNvPr id="14" name="Группа 24"/>
            <p:cNvGrpSpPr/>
            <p:nvPr/>
          </p:nvGrpSpPr>
          <p:grpSpPr>
            <a:xfrm>
              <a:off x="0" y="3143248"/>
              <a:ext cx="2857521" cy="2610735"/>
              <a:chOff x="357158" y="4000504"/>
              <a:chExt cx="2286016" cy="2396421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Овал 30"/>
          <p:cNvSpPr/>
          <p:nvPr/>
        </p:nvSpPr>
        <p:spPr>
          <a:xfrm>
            <a:off x="4143372" y="500063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00100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85852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C 0.03871 -0.0632 0.0776 -0.12639 0.0559 -0.16551 C 0.0342 -0.20463 -0.07431 -0.17153 -0.13039 -0.23426 C -0.18646 -0.29699 -0.23351 -0.41921 -0.28039 -0.54144 " pathEditMode="relative" ptsTypes="aa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0" y="3286124"/>
            <a:ext cx="2857520" cy="2610734"/>
            <a:chOff x="1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071810"/>
              <a:ext cx="2857520" cy="2610734"/>
              <a:chOff x="357158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1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3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6286479" y="3429000"/>
            <a:ext cx="2857521" cy="2610734"/>
            <a:chOff x="-357190" y="4429132"/>
            <a:chExt cx="285752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357190" y="4429132"/>
              <a:ext cx="2857521" cy="2610734"/>
              <a:chOff x="71406" y="5180830"/>
              <a:chExt cx="228601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71406" y="5180830"/>
                <a:ext cx="228601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14413" y="585789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3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Группа 23"/>
          <p:cNvGrpSpPr/>
          <p:nvPr/>
        </p:nvGrpSpPr>
        <p:grpSpPr>
          <a:xfrm>
            <a:off x="3000364" y="3571876"/>
            <a:ext cx="2857520" cy="2610735"/>
            <a:chOff x="0" y="3143248"/>
            <a:chExt cx="2857520" cy="2610735"/>
          </a:xfrm>
        </p:grpSpPr>
        <p:grpSp>
          <p:nvGrpSpPr>
            <p:cNvPr id="14" name="Группа 24"/>
            <p:cNvGrpSpPr/>
            <p:nvPr/>
          </p:nvGrpSpPr>
          <p:grpSpPr>
            <a:xfrm>
              <a:off x="0" y="3143248"/>
              <a:ext cx="2857521" cy="2610735"/>
              <a:chOff x="357158" y="4000504"/>
              <a:chExt cx="2286016" cy="2396421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31" name="Овал 30"/>
          <p:cNvSpPr/>
          <p:nvPr/>
        </p:nvSpPr>
        <p:spPr>
          <a:xfrm>
            <a:off x="1071538" y="46434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00100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85852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7160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C 0.05608 -0.04352 0.11215 -0.08704 0.17188 -0.12292 C 0.2316 -0.1588 0.33542 -0.18311 0.35781 -0.21459 C 0.38021 -0.24607 0.34236 -0.29236 0.30625 -0.3125 C 0.27014 -0.33264 0.17448 -0.31065 0.14063 -0.33542 C 0.10677 -0.36019 0.10486 -0.41042 0.10313 -0.46042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5</a:t>
            </a:r>
          </a:p>
        </p:txBody>
      </p:sp>
      <p:grpSp>
        <p:nvGrpSpPr>
          <p:cNvPr id="3" name="Группа 17"/>
          <p:cNvGrpSpPr/>
          <p:nvPr/>
        </p:nvGrpSpPr>
        <p:grpSpPr>
          <a:xfrm>
            <a:off x="5786446" y="3286124"/>
            <a:ext cx="2857520" cy="2610734"/>
            <a:chOff x="1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071810"/>
              <a:ext cx="2857520" cy="2610734"/>
              <a:chOff x="357158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3286116" y="4000504"/>
            <a:ext cx="2857521" cy="2610734"/>
            <a:chOff x="-357190" y="4429132"/>
            <a:chExt cx="285752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357190" y="4429132"/>
              <a:ext cx="2857521" cy="2610734"/>
              <a:chOff x="71406" y="5180830"/>
              <a:chExt cx="228601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71406" y="5180830"/>
                <a:ext cx="228601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14413" y="585789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11" name="Группа 23"/>
          <p:cNvGrpSpPr/>
          <p:nvPr/>
        </p:nvGrpSpPr>
        <p:grpSpPr>
          <a:xfrm>
            <a:off x="0" y="3500438"/>
            <a:ext cx="2857520" cy="2610735"/>
            <a:chOff x="0" y="3143248"/>
            <a:chExt cx="2857520" cy="2610735"/>
          </a:xfrm>
        </p:grpSpPr>
        <p:grpSp>
          <p:nvGrpSpPr>
            <p:cNvPr id="14" name="Группа 24"/>
            <p:cNvGrpSpPr/>
            <p:nvPr/>
          </p:nvGrpSpPr>
          <p:grpSpPr>
            <a:xfrm>
              <a:off x="0" y="3143248"/>
              <a:ext cx="2857521" cy="2610735"/>
              <a:chOff x="357158" y="4000504"/>
              <a:chExt cx="2286016" cy="2396421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31" name="Овал 30"/>
          <p:cNvSpPr/>
          <p:nvPr/>
        </p:nvSpPr>
        <p:spPr>
          <a:xfrm>
            <a:off x="6858016" y="46434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00100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85852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7160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7.40741E-7 C 0.02066 -0.08866 0.0415 -0.17708 -0.02032 -0.21042 C -0.08212 -0.24375 -0.30869 -0.16574 -0.37032 -0.2 C -0.43195 -0.23426 -0.36719 -0.37569 -0.39063 -0.41667 C -0.41407 -0.45764 -0.46251 -0.45185 -0.51094 -0.44583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786314" y="642918"/>
            <a:ext cx="3429024" cy="2428892"/>
            <a:chOff x="4643438" y="785794"/>
            <a:chExt cx="2943225" cy="1905000"/>
          </a:xfrm>
        </p:grpSpPr>
        <p:sp>
          <p:nvSpPr>
            <p:cNvPr id="5" name="Полилиния 4"/>
            <p:cNvSpPr/>
            <p:nvPr/>
          </p:nvSpPr>
          <p:spPr>
            <a:xfrm>
              <a:off x="4899210" y="1285861"/>
              <a:ext cx="1319134" cy="1255200"/>
            </a:xfrm>
            <a:custGeom>
              <a:avLst/>
              <a:gdLst>
                <a:gd name="connsiteX0" fmla="*/ 44970 w 1319134"/>
                <a:gd name="connsiteY0" fmla="*/ 1034322 h 1304145"/>
                <a:gd name="connsiteX1" fmla="*/ 0 w 1319134"/>
                <a:gd name="connsiteY1" fmla="*/ 689548 h 1304145"/>
                <a:gd name="connsiteX2" fmla="*/ 104931 w 1319134"/>
                <a:gd name="connsiteY2" fmla="*/ 284813 h 1304145"/>
                <a:gd name="connsiteX3" fmla="*/ 344773 w 1319134"/>
                <a:gd name="connsiteY3" fmla="*/ 14990 h 1304145"/>
                <a:gd name="connsiteX4" fmla="*/ 1319134 w 1319134"/>
                <a:gd name="connsiteY4" fmla="*/ 0 h 1304145"/>
                <a:gd name="connsiteX5" fmla="*/ 1199213 w 1319134"/>
                <a:gd name="connsiteY5" fmla="*/ 1019331 h 1304145"/>
                <a:gd name="connsiteX6" fmla="*/ 674557 w 1319134"/>
                <a:gd name="connsiteY6" fmla="*/ 1304145 h 1304145"/>
                <a:gd name="connsiteX7" fmla="*/ 119921 w 1319134"/>
                <a:gd name="connsiteY7" fmla="*/ 1274164 h 1304145"/>
                <a:gd name="connsiteX8" fmla="*/ 44970 w 1319134"/>
                <a:gd name="connsiteY8" fmla="*/ 1034322 h 130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134" h="1304145">
                  <a:moveTo>
                    <a:pt x="44970" y="1034322"/>
                  </a:moveTo>
                  <a:lnTo>
                    <a:pt x="0" y="689548"/>
                  </a:lnTo>
                  <a:lnTo>
                    <a:pt x="104931" y="284813"/>
                  </a:lnTo>
                  <a:lnTo>
                    <a:pt x="344773" y="14990"/>
                  </a:lnTo>
                  <a:lnTo>
                    <a:pt x="1319134" y="0"/>
                  </a:lnTo>
                  <a:lnTo>
                    <a:pt x="1199213" y="1019331"/>
                  </a:lnTo>
                  <a:lnTo>
                    <a:pt x="674557" y="1304145"/>
                  </a:lnTo>
                  <a:lnTo>
                    <a:pt x="119921" y="1274164"/>
                  </a:lnTo>
                  <a:lnTo>
                    <a:pt x="44970" y="1034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im0-tub-ru.yandex.net/i?id=48dc1c1673352f664204e6bed1897522&amp;n=33&amp;h=215&amp;w=30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785794"/>
              <a:ext cx="2943225" cy="1905000"/>
            </a:xfrm>
            <a:prstGeom prst="rect">
              <a:avLst/>
            </a:prstGeom>
            <a:noFill/>
          </p:spPr>
        </p:pic>
      </p:grpSp>
      <p:sp>
        <p:nvSpPr>
          <p:cNvPr id="13" name="Полилиния 12"/>
          <p:cNvSpPr/>
          <p:nvPr/>
        </p:nvSpPr>
        <p:spPr>
          <a:xfrm>
            <a:off x="167390" y="449705"/>
            <a:ext cx="4022361" cy="1643922"/>
          </a:xfrm>
          <a:custGeom>
            <a:avLst/>
            <a:gdLst>
              <a:gd name="connsiteX0" fmla="*/ 117423 w 4022361"/>
              <a:gd name="connsiteY0" fmla="*/ 779488 h 1643922"/>
              <a:gd name="connsiteX1" fmla="*/ 27482 w 4022361"/>
              <a:gd name="connsiteY1" fmla="*/ 629587 h 1643922"/>
              <a:gd name="connsiteX2" fmla="*/ 132413 w 4022361"/>
              <a:gd name="connsiteY2" fmla="*/ 179882 h 1643922"/>
              <a:gd name="connsiteX3" fmla="*/ 821961 w 4022361"/>
              <a:gd name="connsiteY3" fmla="*/ 329784 h 1643922"/>
              <a:gd name="connsiteX4" fmla="*/ 926892 w 4022361"/>
              <a:gd name="connsiteY4" fmla="*/ 1004341 h 1643922"/>
              <a:gd name="connsiteX5" fmla="*/ 2845633 w 4022361"/>
              <a:gd name="connsiteY5" fmla="*/ 1618938 h 1643922"/>
              <a:gd name="connsiteX6" fmla="*/ 3475220 w 4022361"/>
              <a:gd name="connsiteY6" fmla="*/ 1154243 h 1643922"/>
              <a:gd name="connsiteX7" fmla="*/ 3939915 w 4022361"/>
              <a:gd name="connsiteY7" fmla="*/ 464695 h 1643922"/>
              <a:gd name="connsiteX8" fmla="*/ 2980544 w 4022361"/>
              <a:gd name="connsiteY8" fmla="*/ 254833 h 1643922"/>
              <a:gd name="connsiteX9" fmla="*/ 2785672 w 4022361"/>
              <a:gd name="connsiteY9" fmla="*/ 0 h 164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2361" h="1643922">
                <a:moveTo>
                  <a:pt x="117423" y="779488"/>
                </a:moveTo>
                <a:cubicBezTo>
                  <a:pt x="71203" y="754504"/>
                  <a:pt x="24984" y="729521"/>
                  <a:pt x="27482" y="629587"/>
                </a:cubicBezTo>
                <a:cubicBezTo>
                  <a:pt x="29980" y="529653"/>
                  <a:pt x="0" y="229849"/>
                  <a:pt x="132413" y="179882"/>
                </a:cubicBezTo>
                <a:cubicBezTo>
                  <a:pt x="264826" y="129915"/>
                  <a:pt x="689548" y="192374"/>
                  <a:pt x="821961" y="329784"/>
                </a:cubicBezTo>
                <a:cubicBezTo>
                  <a:pt x="954374" y="467194"/>
                  <a:pt x="589613" y="789482"/>
                  <a:pt x="926892" y="1004341"/>
                </a:cubicBezTo>
                <a:cubicBezTo>
                  <a:pt x="1264171" y="1219200"/>
                  <a:pt x="2420912" y="1593954"/>
                  <a:pt x="2845633" y="1618938"/>
                </a:cubicBezTo>
                <a:cubicBezTo>
                  <a:pt x="3270354" y="1643922"/>
                  <a:pt x="3292840" y="1346617"/>
                  <a:pt x="3475220" y="1154243"/>
                </a:cubicBezTo>
                <a:cubicBezTo>
                  <a:pt x="3657600" y="961869"/>
                  <a:pt x="4022361" y="614597"/>
                  <a:pt x="3939915" y="464695"/>
                </a:cubicBezTo>
                <a:cubicBezTo>
                  <a:pt x="3857469" y="314793"/>
                  <a:pt x="3172918" y="332282"/>
                  <a:pt x="2980544" y="254833"/>
                </a:cubicBezTo>
                <a:cubicBezTo>
                  <a:pt x="2788170" y="177384"/>
                  <a:pt x="2786921" y="88692"/>
                  <a:pt x="2785672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680969">
            <a:off x="394445" y="402180"/>
            <a:ext cx="50006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5</a:t>
            </a:r>
          </a:p>
        </p:txBody>
      </p:sp>
      <p:grpSp>
        <p:nvGrpSpPr>
          <p:cNvPr id="3" name="Группа 17"/>
          <p:cNvGrpSpPr/>
          <p:nvPr/>
        </p:nvGrpSpPr>
        <p:grpSpPr>
          <a:xfrm>
            <a:off x="5786446" y="3286124"/>
            <a:ext cx="2857520" cy="2610734"/>
            <a:chOff x="1" y="3071810"/>
            <a:chExt cx="2857520" cy="261073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1" y="3071810"/>
              <a:ext cx="2857520" cy="2610734"/>
              <a:chOff x="357158" y="3934931"/>
              <a:chExt cx="2286016" cy="23964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3934931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7" name="Группа 28"/>
          <p:cNvGrpSpPr/>
          <p:nvPr/>
        </p:nvGrpSpPr>
        <p:grpSpPr>
          <a:xfrm>
            <a:off x="4143372" y="2214554"/>
            <a:ext cx="857256" cy="785818"/>
            <a:chOff x="4143372" y="2214554"/>
            <a:chExt cx="857256" cy="785818"/>
          </a:xfrm>
        </p:grpSpPr>
        <p:sp>
          <p:nvSpPr>
            <p:cNvPr id="12" name="Овал 11"/>
            <p:cNvSpPr/>
            <p:nvPr/>
          </p:nvSpPr>
          <p:spPr>
            <a:xfrm>
              <a:off x="4143372" y="2214554"/>
              <a:ext cx="857256" cy="78581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20000" t="-6000" r="-26000" b="-38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4810" y="228599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3286116" y="4000504"/>
            <a:ext cx="2857521" cy="2610734"/>
            <a:chOff x="-357190" y="4429132"/>
            <a:chExt cx="2857521" cy="2610734"/>
          </a:xfrm>
        </p:grpSpPr>
        <p:grpSp>
          <p:nvGrpSpPr>
            <p:cNvPr id="10" name="Группа 19"/>
            <p:cNvGrpSpPr/>
            <p:nvPr/>
          </p:nvGrpSpPr>
          <p:grpSpPr>
            <a:xfrm>
              <a:off x="-357190" y="4429132"/>
              <a:ext cx="2857521" cy="2610734"/>
              <a:chOff x="71406" y="5180830"/>
              <a:chExt cx="2286017" cy="239642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300034" y="5246404"/>
                <a:ext cx="1771663" cy="18360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71406" y="5180830"/>
                <a:ext cx="2286017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14413" y="585789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11" name="Группа 23"/>
          <p:cNvGrpSpPr/>
          <p:nvPr/>
        </p:nvGrpSpPr>
        <p:grpSpPr>
          <a:xfrm>
            <a:off x="0" y="3500438"/>
            <a:ext cx="2857520" cy="2610735"/>
            <a:chOff x="0" y="3143248"/>
            <a:chExt cx="2857520" cy="2610735"/>
          </a:xfrm>
        </p:grpSpPr>
        <p:grpSp>
          <p:nvGrpSpPr>
            <p:cNvPr id="14" name="Группа 24"/>
            <p:cNvGrpSpPr/>
            <p:nvPr/>
          </p:nvGrpSpPr>
          <p:grpSpPr>
            <a:xfrm>
              <a:off x="0" y="3143248"/>
              <a:ext cx="2857521" cy="2610735"/>
              <a:chOff x="357158" y="4000504"/>
              <a:chExt cx="2286016" cy="2396421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714348" y="4000504"/>
                <a:ext cx="1643074" cy="1855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Picture 4" descr="https://0.s3.envato.com/files/105808550/Pearl%20in%20the%20shell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41" t="22647" r="16139" b="21403"/>
              <a:stretch>
                <a:fillRect/>
              </a:stretch>
            </p:blipFill>
            <p:spPr bwMode="auto">
              <a:xfrm>
                <a:off x="357158" y="4000505"/>
                <a:ext cx="2286016" cy="2396420"/>
              </a:xfrm>
              <a:prstGeom prst="rect">
                <a:avLst/>
              </a:prstGeom>
              <a:noFill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071538" y="464344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31" name="Овал 30"/>
          <p:cNvSpPr/>
          <p:nvPr/>
        </p:nvSpPr>
        <p:spPr>
          <a:xfrm>
            <a:off x="6858016" y="4643446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785794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00100" y="100010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85852" y="1214422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71604" y="1357298"/>
            <a:ext cx="857256" cy="78581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20000" t="-6000" r="-26000" b="-3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7.40741E-7 C 0.02066 -0.08866 0.0415 -0.17708 -0.02032 -0.21042 C -0.08212 -0.24375 -0.30869 -0.16574 -0.37032 -0.2 C -0.43195 -0.23426 -0.36719 -0.37569 -0.39063 -0.41667 C -0.41407 -0.45764 -0.46251 -0.45185 -0.51094 -0.44583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227</Words>
  <Application>Microsoft Office PowerPoint</Application>
  <PresentationFormat>Экран (4:3)</PresentationFormat>
  <Paragraphs>221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2010-04-23T03:00:43Z</dcterms:created>
  <dcterms:modified xsi:type="dcterms:W3CDTF">2016-03-12T13:52:21Z</dcterms:modified>
</cp:coreProperties>
</file>