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1" r:id="rId3"/>
    <p:sldId id="302" r:id="rId4"/>
    <p:sldId id="262" r:id="rId5"/>
    <p:sldId id="280" r:id="rId6"/>
    <p:sldId id="290" r:id="rId7"/>
    <p:sldId id="292" r:id="rId8"/>
    <p:sldId id="293" r:id="rId9"/>
    <p:sldId id="295" r:id="rId10"/>
    <p:sldId id="298" r:id="rId11"/>
    <p:sldId id="30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5D850-FCC5-40D4-BF1B-F8EA288B126F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3DA7-1917-4675-B8D0-0499F46B0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437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3DA7-1917-4675-B8D0-0499F46B07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5B9A-F60A-4F58-8371-EFA7F2D679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A7C2-762D-4E64-9C6F-734BE2B07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package" Target="../embeddings/_________Microsoft_Office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571480"/>
            <a:ext cx="721523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Муниципальное   учреждение «Управление  дошкольного образования»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Исполнительного комитета Нижнекамского  муниципального района  РТ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Экологический  проект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 Почему  листья  разной  формы?»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67944" y="4432176"/>
            <a:ext cx="3571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Автор проекта: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Просвирнина И.С.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Воспитатель МБДОУ №3 « Огонек»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пгт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Камские  Поляны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Нижнекамского района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РТ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2015 год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884" y="621645"/>
            <a:ext cx="2400001" cy="207170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9354" y="750077"/>
            <a:ext cx="2214579" cy="21431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974" y="3839063"/>
            <a:ext cx="2663151" cy="194596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3602" y="3714740"/>
            <a:ext cx="2714644" cy="207170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115" y="602252"/>
            <a:ext cx="2498504" cy="220899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260" y="3627980"/>
            <a:ext cx="2786058" cy="2245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6286544" cy="4429156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</a:t>
            </a:r>
            <a:r>
              <a:rPr lang="ru-RU" sz="4000" b="1" baseline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ЗА ВНИМАНИЕ!</a:t>
            </a:r>
            <a:endParaRPr lang="ru-RU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1540976"/>
            <a:ext cx="7215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Цель </a:t>
            </a:r>
            <a:r>
              <a:rPr lang="ru-RU" sz="3200" b="1" dirty="0"/>
              <a:t>проекта</a:t>
            </a:r>
            <a:br>
              <a:rPr lang="ru-RU" sz="3200" b="1" dirty="0"/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105835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Узнать,  какие бывают листья  </a:t>
            </a:r>
            <a:r>
              <a:rPr lang="ru-RU" sz="3200" dirty="0" smtClean="0"/>
              <a:t>у деревьев по </a:t>
            </a:r>
            <a:r>
              <a:rPr lang="ru-RU" sz="3200" dirty="0"/>
              <a:t>форме и по </a:t>
            </a:r>
            <a:r>
              <a:rPr lang="ru-RU" sz="3200" dirty="0" smtClean="0"/>
              <a:t>строению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176071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46398" y="660538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Задачи проекта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306" y="1484784"/>
            <a:ext cx="6552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подобрать </a:t>
            </a:r>
            <a:r>
              <a:rPr lang="ru-RU" sz="2400" dirty="0"/>
              <a:t>и изучить материал о листьях </a:t>
            </a:r>
            <a:r>
              <a:rPr lang="ru-RU" sz="2400" dirty="0" smtClean="0"/>
              <a:t>деревьев;</a:t>
            </a:r>
            <a:endParaRPr lang="ru-RU" sz="2400" dirty="0"/>
          </a:p>
          <a:p>
            <a:r>
              <a:rPr lang="ru-RU" sz="2400" dirty="0" smtClean="0"/>
              <a:t>- дать </a:t>
            </a:r>
            <a:r>
              <a:rPr lang="ru-RU" sz="2400" dirty="0"/>
              <a:t>представление детям о том, какие бывают листья по форме и по </a:t>
            </a:r>
            <a:r>
              <a:rPr lang="ru-RU" sz="2400" dirty="0" smtClean="0"/>
              <a:t>строению;</a:t>
            </a:r>
            <a:endParaRPr lang="ru-RU" sz="2400" dirty="0"/>
          </a:p>
          <a:p>
            <a:r>
              <a:rPr lang="ru-RU" sz="2400" dirty="0" smtClean="0"/>
              <a:t>- систематизировать </a:t>
            </a:r>
            <a:r>
              <a:rPr lang="ru-RU" sz="2400" dirty="0"/>
              <a:t>представления детей о разнообразии </a:t>
            </a:r>
            <a:r>
              <a:rPr lang="ru-RU" sz="2400" dirty="0" smtClean="0"/>
              <a:t>листьев;</a:t>
            </a:r>
            <a:endParaRPr lang="ru-RU" sz="2400" dirty="0"/>
          </a:p>
          <a:p>
            <a:r>
              <a:rPr lang="ru-RU" sz="2400" dirty="0" smtClean="0"/>
              <a:t>- развивать </a:t>
            </a:r>
            <a:r>
              <a:rPr lang="ru-RU" sz="2400" dirty="0"/>
              <a:t>мыслительные операции: анализ, сравнение, установление связей между явлениями </a:t>
            </a:r>
            <a:r>
              <a:rPr lang="ru-RU" sz="2400" dirty="0" smtClean="0"/>
              <a:t>природы;</a:t>
            </a:r>
            <a:endParaRPr lang="ru-RU" sz="2400" dirty="0"/>
          </a:p>
          <a:p>
            <a:r>
              <a:rPr lang="ru-RU" sz="2400" dirty="0" smtClean="0"/>
              <a:t>- развивать </a:t>
            </a:r>
            <a:r>
              <a:rPr lang="ru-RU" sz="2400" dirty="0"/>
              <a:t>творческие способности в процессе деятельности.</a:t>
            </a:r>
          </a:p>
          <a:p>
            <a:r>
              <a:rPr lang="ru-RU" sz="2400" dirty="0" smtClean="0"/>
              <a:t>- сформировать </a:t>
            </a:r>
            <a:r>
              <a:rPr lang="ru-RU" sz="2400" dirty="0"/>
              <a:t>навыки работы с природным материалом.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92599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3108" y="811066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Модель  трёх  вопросов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4518187"/>
              </p:ext>
            </p:extLst>
          </p:nvPr>
        </p:nvGraphicFramePr>
        <p:xfrm>
          <a:off x="1403648" y="1484784"/>
          <a:ext cx="6648400" cy="4626864"/>
        </p:xfrm>
        <a:graphic>
          <a:graphicData uri="http://schemas.openxmlformats.org/drawingml/2006/table">
            <a:tbl>
              <a:tblPr/>
              <a:tblGrid>
                <a:gridCol w="1899543"/>
                <a:gridCol w="1899543"/>
                <a:gridCol w="2849314"/>
              </a:tblGrid>
              <a:tr h="76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Что мы знаем о листьях?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67" marR="5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Что  мы хотим узнать?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67" marR="5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Что мы должны сделать, чтобы узнать?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67" marR="5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Листья разные по форме и цвету.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У каждого дерева разные листья.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67" marR="5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Какие  бывают листья по форме,  почему?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67" marR="5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Спросить  у мамы, папы, бабушки, брата.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Сходить в парк, в лес.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Найти материал в компьютере.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l"/>
                        </a:tabLs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Прочитать в книге.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67" marR="58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img1.liveinternet.ru/images/attach/c/1/63/595/63595610_1283594532_list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285752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1.liveinternet.ru/images/attach/c/1/63/595/63595610_1283594532_list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929066"/>
            <a:ext cx="3429024" cy="2499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2928934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Фотоколлаж</a:t>
            </a:r>
            <a:endParaRPr lang="ru-RU" sz="60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57290" y="756145"/>
            <a:ext cx="67866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Итог  работы над проектом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E:\IMG_008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07" r="13275" b="27183"/>
          <a:stretch>
            <a:fillRect/>
          </a:stretch>
        </p:blipFill>
        <p:spPr bwMode="auto">
          <a:xfrm>
            <a:off x="1214414" y="1928802"/>
            <a:ext cx="1857388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фото работа\IMG_429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22" r="16073" b="4940"/>
          <a:stretch>
            <a:fillRect/>
          </a:stretch>
        </p:blipFill>
        <p:spPr bwMode="auto">
          <a:xfrm>
            <a:off x="5500694" y="4357694"/>
            <a:ext cx="1500198" cy="195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фото работа\IMG_428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75" t="6209" r="11490" b="6870"/>
          <a:stretch>
            <a:fillRect/>
          </a:stretch>
        </p:blipFill>
        <p:spPr bwMode="auto">
          <a:xfrm>
            <a:off x="5786446" y="2071678"/>
            <a:ext cx="228601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IMG_011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95" b="10987"/>
          <a:stretch>
            <a:fillRect/>
          </a:stretch>
        </p:blipFill>
        <p:spPr bwMode="auto">
          <a:xfrm>
            <a:off x="3643306" y="1928802"/>
            <a:ext cx="1770741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50.radikal.ru/i128/1109/1c/7b34da1ef7a6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429132"/>
            <a:ext cx="2643206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ПК\Desktop\Гербарий\IMG_01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12" t="8111" r="21181" b="21202"/>
          <a:stretch/>
        </p:blipFill>
        <p:spPr bwMode="auto">
          <a:xfrm>
            <a:off x="1357290" y="1071546"/>
            <a:ext cx="2571768" cy="228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C:\Users\ПК\Desktop\Гербарий\IMG_014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3" r="20312" b="21626"/>
          <a:stretch>
            <a:fillRect/>
          </a:stretch>
        </p:blipFill>
        <p:spPr bwMode="auto">
          <a:xfrm>
            <a:off x="5000628" y="1142984"/>
            <a:ext cx="250033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К\Desktop\Гербарий\IMG_014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2"/>
          <a:stretch>
            <a:fillRect/>
          </a:stretch>
        </p:blipFill>
        <p:spPr bwMode="auto">
          <a:xfrm>
            <a:off x="1643042" y="3643314"/>
            <a:ext cx="2835953" cy="228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К\Desktop\Гербарий\IMG_014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3" t="3303" b="4204"/>
          <a:stretch>
            <a:fillRect/>
          </a:stretch>
        </p:blipFill>
        <p:spPr bwMode="auto">
          <a:xfrm>
            <a:off x="5143504" y="4143380"/>
            <a:ext cx="2816905" cy="20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8869" y="728092"/>
            <a:ext cx="55462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Сборник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исследовательских  работ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детей старшей « А» группы №1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«Почему  листья  разной  формы»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C:\Users\ПК\Desktop\Гербарий\IMG_013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214686"/>
            <a:ext cx="3286148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kb156nach.ucoz.ru/novaya_4/s222.jpg"/>
          <p:cNvPicPr>
            <a:picLocks noChangeAspect="1" noChangeArrowheads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72119939"/>
              </p:ext>
            </p:extLst>
          </p:nvPr>
        </p:nvGraphicFramePr>
        <p:xfrm>
          <a:off x="539552" y="363538"/>
          <a:ext cx="2535807" cy="3652458"/>
        </p:xfrm>
        <a:graphic>
          <a:graphicData uri="http://schemas.openxmlformats.org/presentationml/2006/ole">
            <p:oleObj spid="_x0000_s1028" name="Документ" r:id="rId4" imgW="7353909" imgH="10560259" progId="Word.Document.12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41564" y="332656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Рябиновые бусы!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Рисунок 6" descr="5919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850605"/>
            <a:ext cx="2279218" cy="350046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858842" y="4413592"/>
            <a:ext cx="207170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работу: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КопалианиСофиа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год.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:\DCIM\Camera\IMG_20150907_16343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14" y="2948832"/>
            <a:ext cx="2143140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64071" y="1484784"/>
            <a:ext cx="1785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Почему у березы резные листья?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78055" y="5229200"/>
            <a:ext cx="22860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работу: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Салихова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Сафия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год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245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ICL</dc:creator>
  <cp:lastModifiedBy>воспитатель</cp:lastModifiedBy>
  <cp:revision>11</cp:revision>
  <dcterms:created xsi:type="dcterms:W3CDTF">2015-10-13T13:31:43Z</dcterms:created>
  <dcterms:modified xsi:type="dcterms:W3CDTF">2016-03-14T11:24:24Z</dcterms:modified>
</cp:coreProperties>
</file>