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ACE6"/>
    <a:srgbClr val="79C6FF"/>
    <a:srgbClr val="F1FBFD"/>
    <a:srgbClr val="E5F8FB"/>
    <a:srgbClr val="FFEDB3"/>
    <a:srgbClr val="FF9F9F"/>
    <a:srgbClr val="FF6D6D"/>
    <a:srgbClr val="7DFFB8"/>
    <a:srgbClr val="FFFF9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33855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33400" y="2675692"/>
            <a:ext cx="8077200" cy="769441"/>
          </a:xfrm>
          <a:prstGeom prst="rect">
            <a:avLst/>
          </a:prstGeom>
        </p:spPr>
        <p:txBody>
          <a:bodyPr wrap="square" lIns="91440" tIns="45720" rIns="91440" bIns="45720" anchor="t" anchorCtr="0">
            <a:noAutofit/>
          </a:bodyPr>
          <a:lstStyle>
            <a:lvl1pPr marL="0" indent="0" algn="ctr">
              <a:buNone/>
              <a:defRPr sz="4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533400" y="2209800"/>
            <a:ext cx="8077200" cy="3077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33400" y="3578423"/>
            <a:ext cx="8077200" cy="76497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200">
                <a:solidFill>
                  <a:schemeClr val="tx2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5029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986AF2-A846-424A-84F1-4ED0F3706EAE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5029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6AF2-A846-424A-84F1-4ED0F3706EAE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A92C18-A3BC-456A-AF44-6C22F9392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5029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6AF2-A846-424A-84F1-4ED0F3706EAE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05400" y="50292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2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1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100144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Цветные загадки</a:t>
            </a:r>
            <a:endParaRPr lang="ru-RU" b="1" dirty="0">
              <a:ln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915176" cy="495288"/>
          </a:xfrm>
        </p:spPr>
        <p:txBody>
          <a:bodyPr/>
          <a:lstStyle/>
          <a:p>
            <a:r>
              <a:rPr lang="ru-RU" sz="1600" b="1" dirty="0" err="1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Мультимедийное</a:t>
            </a:r>
            <a:r>
              <a:rPr lang="ru-RU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пособие</a:t>
            </a:r>
            <a:r>
              <a:rPr lang="ru-RU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для детей </a:t>
            </a:r>
            <a:r>
              <a:rPr lang="ru-RU" sz="1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5-6 лет</a:t>
            </a:r>
            <a:endParaRPr lang="ru-RU" sz="1600" b="1" dirty="0" smtClean="0">
              <a:ln>
                <a:solidFill>
                  <a:sysClr val="windowText" lastClr="000000"/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1"/>
            <a:ext cx="8858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Департамент образования города </a:t>
            </a: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Москвы</a:t>
            </a: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 Юго-западное окружное управление </a:t>
            </a: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образования </a:t>
            </a: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Государственное образовательное учреждение детский сад комбинированного вида № 2483</a:t>
            </a:r>
            <a:endParaRPr lang="ru-RU" sz="1400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2143116"/>
            <a:ext cx="6181740" cy="7048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latin typeface="+mj-lt"/>
                <a:ea typeface="+mj-ea"/>
                <a:cs typeface="+mj-cs"/>
              </a:rPr>
              <a:t>Закрепление названий цветов</a:t>
            </a:r>
            <a:endParaRPr kumimoji="0" lang="ru-RU" sz="2400" b="1" i="0" u="none" strike="noStrike" kern="120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000768"/>
            <a:ext cx="7643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n w="19050" cmpd="sng">
                  <a:solidFill>
                    <a:sysClr val="windowText" lastClr="000000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Автор- составитель  и разработчик – Терновская С.А.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6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6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MCj04404060000[1]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14290"/>
            <a:ext cx="3571868" cy="3105968"/>
          </a:xfrm>
          <a:prstGeom prst="rect">
            <a:avLst/>
          </a:prstGeom>
        </p:spPr>
      </p:pic>
      <p:pic>
        <p:nvPicPr>
          <p:cNvPr id="11" name="Рисунок 10" descr="Новое изображениеззз копия.png"/>
          <p:cNvPicPr>
            <a:picLocks noChangeAspect="1"/>
          </p:cNvPicPr>
          <p:nvPr/>
        </p:nvPicPr>
        <p:blipFill>
          <a:blip r:embed="rId5"/>
          <a:srcRect l="17580" t="19266" r="17958" b="11375"/>
          <a:stretch>
            <a:fillRect/>
          </a:stretch>
        </p:blipFill>
        <p:spPr>
          <a:xfrm rot="20711974">
            <a:off x="4397656" y="3496902"/>
            <a:ext cx="2510452" cy="2316907"/>
          </a:xfrm>
          <a:prstGeom prst="rect">
            <a:avLst/>
          </a:prstGeom>
        </p:spPr>
      </p:pic>
      <p:pic>
        <p:nvPicPr>
          <p:cNvPr id="14" name="Рисунок 13" descr="ist1_8867196-branch-of-blue-forget-me-not-flowers-isolated копия.png"/>
          <p:cNvPicPr>
            <a:picLocks noChangeAspect="1"/>
          </p:cNvPicPr>
          <p:nvPr/>
        </p:nvPicPr>
        <p:blipFill>
          <a:blip r:embed="rId6">
            <a:lum bright="-16000" contrast="57000"/>
          </a:blip>
          <a:stretch>
            <a:fillRect/>
          </a:stretch>
        </p:blipFill>
        <p:spPr>
          <a:xfrm rot="513225">
            <a:off x="1173037" y="2521119"/>
            <a:ext cx="2460557" cy="347000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28662" y="785794"/>
            <a:ext cx="4427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Он на небе в день погожий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1285860"/>
            <a:ext cx="366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И на незабудках тоже,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1714488"/>
            <a:ext cx="4001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А на крыльях мотылька,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143116"/>
            <a:ext cx="4600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Может он взлететь с цветка.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EF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57290" y="1643050"/>
            <a:ext cx="6572296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1FBFD"/>
                </a:solidFill>
                <a:latin typeface="+mj-lt"/>
                <a:ea typeface="+mj-ea"/>
                <a:cs typeface="+mj-cs"/>
              </a:rPr>
              <a:t>Голубой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1FBF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1438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Новое иллзображение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51841">
            <a:off x="308818" y="3835020"/>
            <a:ext cx="2791963" cy="2040932"/>
          </a:xfrm>
          <a:prstGeom prst="rect">
            <a:avLst/>
          </a:prstGeom>
        </p:spPr>
      </p:pic>
      <p:pic>
        <p:nvPicPr>
          <p:cNvPr id="13314" name="Picture 2" descr="C:\Documents and Settings\Администратор\Local Settings\Temporary Internet Files\Content.IE5\WEYI9ZEB\MCj0129216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572008"/>
            <a:ext cx="2154012" cy="1714512"/>
          </a:xfrm>
          <a:prstGeom prst="rect">
            <a:avLst/>
          </a:prstGeom>
          <a:noFill/>
        </p:spPr>
      </p:pic>
      <p:pic>
        <p:nvPicPr>
          <p:cNvPr id="13316" name="Picture 4" descr="C:\Documents and Settings\Администратор\Local Settings\Temporary Internet Files\Content.IE5\QYOZ9TO4\MCj0426436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642918"/>
            <a:ext cx="2214578" cy="2885662"/>
          </a:xfrm>
          <a:prstGeom prst="rect">
            <a:avLst/>
          </a:prstGeom>
          <a:noFill/>
        </p:spPr>
      </p:pic>
      <p:pic>
        <p:nvPicPr>
          <p:cNvPr id="14" name="Рисунок 13" descr="Новое изображение.PNG"/>
          <p:cNvPicPr>
            <a:picLocks noChangeAspect="1"/>
          </p:cNvPicPr>
          <p:nvPr/>
        </p:nvPicPr>
        <p:blipFill>
          <a:blip r:embed="rId7">
            <a:lum bright="-23000" contrast="-3000"/>
          </a:blip>
          <a:stretch>
            <a:fillRect/>
          </a:stretch>
        </p:blipFill>
        <p:spPr>
          <a:xfrm>
            <a:off x="3071802" y="2571744"/>
            <a:ext cx="3429024" cy="228601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428728" y="785794"/>
            <a:ext cx="3834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Им треть флага занята,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1214422"/>
            <a:ext cx="3320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Он в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названии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кита,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1643050"/>
            <a:ext cx="4004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И в букете васильковом,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00166" y="2071678"/>
            <a:ext cx="3645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И на ящике почтовом.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57290" y="1643050"/>
            <a:ext cx="6572296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ln w="38100">
                  <a:solidFill>
                    <a:sysClr val="windowText" lastClr="000000"/>
                  </a:solidFill>
                </a:ln>
                <a:solidFill>
                  <a:srgbClr val="79C6FF"/>
                </a:solidFill>
                <a:latin typeface="+mj-lt"/>
                <a:ea typeface="+mj-ea"/>
                <a:cs typeface="+mj-cs"/>
              </a:rPr>
              <a:t>Синий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79C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79C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4340" name="Picture 4" descr="C:\Documents and Settings\Администратор\Local Settings\Temporary Internet Files\Content.IE5\7Q80QU00\MCj012250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630280">
            <a:off x="5209054" y="829193"/>
            <a:ext cx="3901665" cy="2860400"/>
          </a:xfrm>
          <a:prstGeom prst="rect">
            <a:avLst/>
          </a:prstGeom>
          <a:noFill/>
        </p:spPr>
      </p:pic>
      <p:pic>
        <p:nvPicPr>
          <p:cNvPr id="14344" name="Picture 8" descr="C:\Documents and Settings\Администратор\Local Settings\Temporary Internet Files\Content.IE5\WEYI9ZEB\MCj0413336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3643314"/>
            <a:ext cx="4357718" cy="232227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714356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Увидав его под глазом,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214422"/>
            <a:ext cx="3805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Драчуна жалеют сразу,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1714488"/>
            <a:ext cx="3908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А вот баклажан и слива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2214554"/>
            <a:ext cx="4887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С ним довольны и счастливы.</a:t>
            </a:r>
            <a:endParaRPr lang="ru-RU" sz="2400" dirty="0"/>
          </a:p>
        </p:txBody>
      </p:sp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2714620"/>
            <a:ext cx="1511683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57290" y="1643050"/>
            <a:ext cx="7000924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CDACE6"/>
                </a:solidFill>
                <a:latin typeface="+mj-lt"/>
                <a:ea typeface="+mj-ea"/>
                <a:cs typeface="+mj-cs"/>
              </a:rPr>
              <a:t>Фиолетовый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CDACE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CDACE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714620"/>
            <a:ext cx="4286280" cy="1100144"/>
          </a:xfrm>
        </p:spPr>
        <p:txBody>
          <a:bodyPr/>
          <a:lstStyle/>
          <a:p>
            <a:r>
              <a:rPr lang="ru-RU" sz="72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Конец</a:t>
            </a:r>
            <a:endParaRPr lang="ru-RU" sz="7200" b="1" dirty="0">
              <a:ln>
                <a:solidFill>
                  <a:sysClr val="windowText" lastClr="000000"/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Local Settings\Temporary Internet Files\Content.IE5\30X52EQJ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1438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Local Settings\Temporary Internet Files\Content.IE5\FYQ1HV32\MCj040461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876"/>
            <a:ext cx="2428892" cy="2643206"/>
          </a:xfrm>
          <a:prstGeom prst="rect">
            <a:avLst/>
          </a:prstGeom>
          <a:noFill/>
        </p:spPr>
      </p:pic>
      <p:pic>
        <p:nvPicPr>
          <p:cNvPr id="1038" name="Picture 14" descr="C:\Documents and Settings\Администратор\Local Settings\Temporary Internet Files\Content.IE5\WEYI9ZEB\MCj04300570000[1].wmf"/>
          <p:cNvPicPr>
            <a:picLocks noChangeAspect="1" noChangeArrowheads="1"/>
          </p:cNvPicPr>
          <p:nvPr/>
        </p:nvPicPr>
        <p:blipFill>
          <a:blip r:embed="rId5">
            <a:lum bright="-9000" contrast="21000"/>
          </a:blip>
          <a:srcRect/>
          <a:stretch>
            <a:fillRect/>
          </a:stretch>
        </p:blipFill>
        <p:spPr bwMode="auto">
          <a:xfrm>
            <a:off x="3643306" y="2928934"/>
            <a:ext cx="2714644" cy="1647825"/>
          </a:xfrm>
          <a:prstGeom prst="rect">
            <a:avLst/>
          </a:prstGeom>
          <a:noFill/>
        </p:spPr>
      </p:pic>
      <p:pic>
        <p:nvPicPr>
          <p:cNvPr id="1039" name="Picture 15" descr="C:\Documents and Settings\Администратор\Local Settings\Temporary Internet Files\Content.IE5\ZCZVU2G9\MCj0331376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3643314"/>
            <a:ext cx="2214578" cy="2316038"/>
          </a:xfrm>
          <a:prstGeom prst="rect">
            <a:avLst/>
          </a:prstGeom>
          <a:noFill/>
        </p:spPr>
      </p:pic>
      <p:pic>
        <p:nvPicPr>
          <p:cNvPr id="1040" name="Picture 16" descr="C:\Documents and Settings\Администратор\Local Settings\Temporary Internet Files\Content.IE5\WML7EB1E\MCj0440405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00042"/>
            <a:ext cx="2743200" cy="2743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428992" y="428604"/>
            <a:ext cx="4876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Он в яйце есть и в цыпленке,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857232"/>
            <a:ext cx="5224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В масле, что лежит в масленке,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1357298"/>
            <a:ext cx="4371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В каждом спелом колоске,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1857364"/>
            <a:ext cx="47484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rPr>
              <a:t>В солнце, в сыре и в песке.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571612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57290" y="1643050"/>
            <a:ext cx="6357982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FF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Жёлтый 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7" descr="C:\Documents and Settings\Администратор\Local Settings\Temporary Internet Files\Content.IE5\I4V5383M\MMAG00181_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642952">
            <a:off x="3293285" y="2150150"/>
            <a:ext cx="3008430" cy="2553275"/>
          </a:xfrm>
          <a:prstGeom prst="rect">
            <a:avLst/>
          </a:prstGeom>
          <a:noFill/>
        </p:spPr>
      </p:pic>
      <p:pic>
        <p:nvPicPr>
          <p:cNvPr id="2057" name="Picture 9" descr="C:\Documents and Settings\Администратор\Local Settings\Temporary Internet Files\Content.IE5\ZCZVU2G9\MCj0192165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4643446"/>
            <a:ext cx="4572032" cy="1590248"/>
          </a:xfrm>
          <a:prstGeom prst="rect">
            <a:avLst/>
          </a:prstGeom>
          <a:noFill/>
        </p:spPr>
      </p:pic>
      <p:pic>
        <p:nvPicPr>
          <p:cNvPr id="15" name="Рисунок 14" descr="1191597852_0lik_ru_hrb024h копия.png"/>
          <p:cNvPicPr>
            <a:picLocks noChangeAspect="1"/>
          </p:cNvPicPr>
          <p:nvPr/>
        </p:nvPicPr>
        <p:blipFill>
          <a:blip r:embed="rId6"/>
          <a:srcRect r="2779"/>
          <a:stretch>
            <a:fillRect/>
          </a:stretch>
        </p:blipFill>
        <p:spPr>
          <a:xfrm>
            <a:off x="571472" y="714356"/>
            <a:ext cx="2500298" cy="52149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357554" y="714356"/>
            <a:ext cx="4894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  <a:tileRect/>
                </a:gradFill>
              </a:rPr>
              <a:t>Он с лягушкой может квакать,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1142984"/>
            <a:ext cx="4950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  <a:tileRect/>
                </a:gradFill>
              </a:rPr>
              <a:t>Вместе с крокодилом плакать,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1571612"/>
            <a:ext cx="4150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  <a:tileRect/>
                </a:gradFill>
              </a:rPr>
              <a:t>Из земли с травой расти,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86182" y="2000240"/>
            <a:ext cx="3916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2700000" scaled="1"/>
                  <a:tileRect/>
                </a:gradFill>
              </a:rPr>
              <a:t>Но не может он цвести.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1643050"/>
            <a:ext cx="6357982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ln w="38100">
                  <a:solidFill>
                    <a:sysClr val="windowText" lastClr="000000"/>
                  </a:solidFill>
                </a:ln>
                <a:solidFill>
                  <a:srgbClr val="7DFFB8"/>
                </a:solidFill>
                <a:latin typeface="+mj-lt"/>
                <a:ea typeface="+mj-ea"/>
                <a:cs typeface="+mj-cs"/>
              </a:rPr>
              <a:t>Зелёный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7DFFB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000108"/>
            <a:ext cx="4500594" cy="500065"/>
          </a:xfrm>
        </p:spPr>
        <p:txBody>
          <a:bodyPr/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a typeface="Times New Roman" pitchFamily="18" charset="0"/>
                <a:cs typeface="Times New Roman" pitchFamily="18" charset="0"/>
              </a:rPr>
              <a:t>Ехать дальше запрещает,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Documents and Settings\Администратор\Local Settings\Temporary Internet Files\Content.IE5\WEYI9ZEB\MCj029598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3071810"/>
            <a:ext cx="4929222" cy="2898812"/>
          </a:xfrm>
          <a:prstGeom prst="rect">
            <a:avLst/>
          </a:prstGeom>
          <a:noFill/>
        </p:spPr>
      </p:pic>
      <p:pic>
        <p:nvPicPr>
          <p:cNvPr id="5123" name="Picture 3" descr="C:\Documents and Settings\Администратор\Local Settings\Temporary Internet Files\Content.IE5\FYQ1HV32\MCj0346853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928670"/>
            <a:ext cx="1500198" cy="3000396"/>
          </a:xfrm>
          <a:prstGeom prst="rect">
            <a:avLst/>
          </a:prstGeom>
          <a:noFill/>
        </p:spPr>
      </p:pic>
      <p:pic>
        <p:nvPicPr>
          <p:cNvPr id="5138" name="Picture 18" descr="C:\Documents and Settings\Администратор\Local Settings\Temporary Internet Files\Content.IE5\0ULF5O3U\MCj04382310000[1].wmf"/>
          <p:cNvPicPr>
            <a:picLocks noChangeAspect="1" noChangeArrowheads="1"/>
          </p:cNvPicPr>
          <p:nvPr/>
        </p:nvPicPr>
        <p:blipFill>
          <a:blip r:embed="rId6">
            <a:lum bright="-9000" contrast="26000"/>
          </a:blip>
          <a:srcRect/>
          <a:stretch>
            <a:fillRect/>
          </a:stretch>
        </p:blipFill>
        <p:spPr bwMode="auto">
          <a:xfrm>
            <a:off x="428596" y="1357298"/>
            <a:ext cx="1858965" cy="314327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71736" y="500042"/>
            <a:ext cx="4272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a typeface="Times New Roman" pitchFamily="18" charset="0"/>
                <a:cs typeface="Times New Roman" pitchFamily="18" charset="0"/>
              </a:rPr>
              <a:t>Всех быков он возмущает,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14612" y="1928802"/>
            <a:ext cx="4152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a typeface="Times New Roman" pitchFamily="18" charset="0"/>
                <a:cs typeface="Times New Roman" pitchFamily="18" charset="0"/>
              </a:rPr>
              <a:t>Щеки всем врунам печет.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57422" y="1428736"/>
            <a:ext cx="4743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  <a:ea typeface="Times New Roman" pitchFamily="18" charset="0"/>
                <a:cs typeface="Times New Roman" pitchFamily="18" charset="0"/>
              </a:rPr>
              <a:t>Вместе с кровью в нас течет,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57290" y="1643050"/>
            <a:ext cx="6357982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9F9F"/>
                </a:solidFill>
                <a:latin typeface="+mj-lt"/>
                <a:ea typeface="+mj-ea"/>
                <a:cs typeface="+mj-cs"/>
              </a:rPr>
              <a:t>Красный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9F9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285992"/>
            <a:ext cx="3714776" cy="500065"/>
          </a:xfrm>
        </p:spPr>
        <p:txBody>
          <a:bodyPr/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И на белке в колесе.</a:t>
            </a:r>
            <a:endParaRPr lang="ru-RU" dirty="0"/>
          </a:p>
        </p:txBody>
      </p:sp>
      <p:pic>
        <p:nvPicPr>
          <p:cNvPr id="3074" name="Picture 2" descr="C:\Documents and Settings\Администратор\Local Settings\Temporary Internet Files\Content.IE5\UO1GQJLJ\MCj015116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785794"/>
            <a:ext cx="2357454" cy="1857388"/>
          </a:xfrm>
          <a:prstGeom prst="rect">
            <a:avLst/>
          </a:prstGeom>
          <a:noFill/>
        </p:spPr>
      </p:pic>
      <p:pic>
        <p:nvPicPr>
          <p:cNvPr id="3079" name="Picture 7" descr="C:\Documents and Settings\Администратор\Local Settings\Temporary Internet Files\Content.IE5\WML7EB1E\MCj0192299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3357554" y="3643314"/>
            <a:ext cx="2071702" cy="1902890"/>
          </a:xfrm>
          <a:prstGeom prst="rect">
            <a:avLst/>
          </a:prstGeom>
          <a:noFill/>
        </p:spPr>
      </p:pic>
      <p:pic>
        <p:nvPicPr>
          <p:cNvPr id="3084" name="Picture 12" descr="C:\Documents and Settings\Администратор\Local Settings\Temporary Internet Files\Content.IE5\4E2Z081F\MCj0192205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2857496"/>
            <a:ext cx="2071702" cy="335758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14414" y="785794"/>
            <a:ext cx="4689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Каждый апельсин им полон,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1285860"/>
            <a:ext cx="4474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Веселей с ним даже клоун,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785926"/>
            <a:ext cx="3393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8100000" scaled="1"/>
                  <a:tileRect/>
                </a:gradFill>
              </a:rPr>
              <a:t>Он повсюду на лисе</a:t>
            </a:r>
            <a:endParaRPr lang="ru-RU" sz="2400" dirty="0"/>
          </a:p>
        </p:txBody>
      </p:sp>
      <p:pic>
        <p:nvPicPr>
          <p:cNvPr id="2051" name="Picture 3" descr="C:\Documents and Settings\Admin\Local Settings\Temporary Internet Files\Content.IE5\B9MPGAMB\MCj04300390000[1].wmf"/>
          <p:cNvPicPr>
            <a:picLocks noChangeAspect="1" noChangeArrowheads="1"/>
          </p:cNvPicPr>
          <p:nvPr/>
        </p:nvPicPr>
        <p:blipFill>
          <a:blip r:embed="rId7">
            <a:lum contrast="28000"/>
          </a:blip>
          <a:stretch>
            <a:fillRect/>
          </a:stretch>
        </p:blipFill>
        <p:spPr bwMode="auto">
          <a:xfrm>
            <a:off x="642910" y="3000372"/>
            <a:ext cx="2286016" cy="3214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Администратор\Local Settings\Temporary Internet Files\Content.IE5\ZCZVU2G9\MCj039783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286908" cy="7072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928670"/>
            <a:ext cx="6000792" cy="178594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57290" y="1643050"/>
            <a:ext cx="6572296" cy="28575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b="1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EDB3"/>
                </a:solidFill>
                <a:latin typeface="+mj-lt"/>
                <a:ea typeface="+mj-ea"/>
                <a:cs typeface="+mj-cs"/>
              </a:rPr>
              <a:t>Оранжевый</a:t>
            </a:r>
            <a:r>
              <a:rPr kumimoji="0" lang="ru-RU" sz="8800" b="1" i="0" u="none" strike="noStrike" kern="1200" cap="none" spc="0" normalizeH="0" baseline="0" noProof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FFEDB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цвет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Похвальный лист за отличную посещаем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ds Zon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Департамент образования города Москвы</Template>
  <TotalTime>264</TotalTime>
  <Words>195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Похвальный лист за отличную посещаемость</vt:lpstr>
      <vt:lpstr>Цветные загадки</vt:lpstr>
      <vt:lpstr>Слайд 2</vt:lpstr>
      <vt:lpstr>  </vt:lpstr>
      <vt:lpstr>  </vt:lpstr>
      <vt:lpstr>  </vt:lpstr>
      <vt:lpstr>Ехать дальше запрещает,   </vt:lpstr>
      <vt:lpstr>  </vt:lpstr>
      <vt:lpstr>И на белке в колесе.</vt:lpstr>
      <vt:lpstr>  </vt:lpstr>
      <vt:lpstr>  </vt:lpstr>
      <vt:lpstr>  </vt:lpstr>
      <vt:lpstr>  </vt:lpstr>
      <vt:lpstr>  </vt:lpstr>
      <vt:lpstr>  </vt:lpstr>
      <vt:lpstr>  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Цветные загадки</dc:title>
  <dc:creator>Customer</dc:creator>
  <cp:lastModifiedBy>Светлана</cp:lastModifiedBy>
  <cp:revision>31</cp:revision>
  <dcterms:created xsi:type="dcterms:W3CDTF">2010-02-06T20:21:03Z</dcterms:created>
  <dcterms:modified xsi:type="dcterms:W3CDTF">2010-03-11T11:10:43Z</dcterms:modified>
</cp:coreProperties>
</file>