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2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2"/>
    <a:srgbClr val="81DEFF"/>
    <a:srgbClr val="F5801F"/>
    <a:srgbClr val="EDE2F6"/>
    <a:srgbClr val="E1CCF0"/>
    <a:srgbClr val="DDF6FF"/>
    <a:srgbClr val="ABDBFF"/>
    <a:srgbClr val="D9F5FF"/>
    <a:srgbClr val="4FD1FF"/>
    <a:srgbClr val="C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5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265C-8414-49DB-9932-78B40D7FC88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8A9-8C7F-468C-AB3B-32C66682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6;&#1072;&#1073;&#1086;&#1090;&#1072;\&#1044;&#1077;&#1092;&#1077;&#1082;&#1090;&#1086;&#1083;&#1086;&#1075;\&#1055;&#1088;&#1077;&#1079;&#1077;&#1085;&#1090;&#1072;&#1094;&#1080;&#1080;\&#1087;&#1088;&#1077;&#1079;&#1077;&#1085;&#1090;&#1072;&#1094;&#1080;&#1080;%20&#1076;&#1083;&#1103;%20&#1080;&#1079;&#1086;\&#1050;&#1083;&#1072;&#1089;&#1089;&#1080;&#1095;&#1077;&#1089;&#1082;&#1072;&#1103;%20&#1084;&#1091;&#1079;&#1099;&#1082;&#1072;%20-%20&#1047;&#1074;&#1091;&#1082;&#1080;%20&#1088;&#1086;&#1078;&#1076;&#1072;&#1102;&#1090;%20&#1084;&#1099;&#1089;&#1083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785786" y="2357430"/>
            <a:ext cx="7772400" cy="1100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err="1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Цветотерапия</a:t>
            </a:r>
            <a:endParaRPr lang="ru-RU" sz="5400" b="1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6" name="Title 17"/>
          <p:cNvSpPr txBox="1">
            <a:spLocks/>
          </p:cNvSpPr>
          <p:nvPr/>
        </p:nvSpPr>
        <p:spPr>
          <a:xfrm>
            <a:off x="214282" y="214290"/>
            <a:ext cx="892971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Департамент образования города Москвы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Юго-западное </a:t>
            </a:r>
            <a:r>
              <a:rPr kumimoji="0" lang="ru-RU" sz="1400" b="1" i="0" u="none" strike="noStrike" kern="120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окружное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управление образования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Государственное образовательное учреждение детский сад комбинированного вида № 2483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857224" y="5072074"/>
            <a:ext cx="807720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Мультимедийное</a:t>
            </a:r>
            <a:r>
              <a:rPr kumimoji="0" lang="ru-RU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пособие</a:t>
            </a:r>
            <a:r>
              <a:rPr kumimoji="0" lang="ru-RU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для</a:t>
            </a:r>
            <a:r>
              <a:rPr kumimoji="0" lang="ru-RU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дет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ей и родителей</a:t>
            </a:r>
            <a:endParaRPr kumimoji="0" lang="ru-RU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76" y="3929066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Цветотерапия</a:t>
            </a:r>
            <a:r>
              <a:rPr kumimoji="0" lang="ru-RU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– улучшает настроение. Эффективное средство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охранения здоровья и работоспособности</a:t>
            </a:r>
            <a:endParaRPr kumimoji="0" lang="ru-RU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Placeholder 20"/>
          <p:cNvSpPr txBox="1">
            <a:spLocks/>
          </p:cNvSpPr>
          <p:nvPr/>
        </p:nvSpPr>
        <p:spPr>
          <a:xfrm>
            <a:off x="642910" y="1928802"/>
            <a:ext cx="807720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Волшебная</a:t>
            </a:r>
            <a:r>
              <a:rPr kumimoji="0" lang="ru-RU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 сила цвета</a:t>
            </a:r>
          </a:p>
        </p:txBody>
      </p:sp>
      <p:pic>
        <p:nvPicPr>
          <p:cNvPr id="11" name="Классическая музыка - Звуки рождают мы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6000768"/>
            <a:ext cx="764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Автор- составитель  и разработчик – Терновская С.А.</a:t>
            </a: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228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Оранжевый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7929618" cy="3143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Оранжевый цвет помогает улучшить пищеварение, и полезен при нарушениях в системе желудочно-кишечного тракта,  он также стимулирует щитовидную железу. Диетологи отметили способность оранжевого стимулировать аппетит 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ECACB"/>
                </a:solidFill>
                <a:latin typeface="Comic Sans MS" pitchFamily="66" charset="0"/>
              </a:rPr>
              <a:t>Красный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rgbClr val="FECACB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7929618" cy="32147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ECACB"/>
                </a:solidFill>
                <a:latin typeface="Comic Sans MS" pitchFamily="66" charset="0"/>
              </a:rPr>
              <a:t>Красный цвет - активизирует силы организма, стимулирует сердечную активность, активизирует обмен веществ.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ECACB"/>
                </a:solidFill>
                <a:latin typeface="Comic Sans MS" pitchFamily="66" charset="0"/>
              </a:rPr>
              <a:t> Однако с его употреблением надо быть наиболее осторожным! От долгого воздействия красного цвета человек может переутомиться и стать раздражительным.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ECAC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6FDCB"/>
                </a:solidFill>
                <a:latin typeface="Comic Sans MS" pitchFamily="66" charset="0"/>
              </a:rPr>
              <a:t>Жёлтый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rgbClr val="F6FDCB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7929618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6FDCB"/>
                </a:solidFill>
                <a:latin typeface="Comic Sans MS" pitchFamily="66" charset="0"/>
              </a:rPr>
              <a:t>Жёлтый цвет –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6FDCB"/>
                </a:solidFill>
                <a:latin typeface="Comic Sans MS" pitchFamily="66" charset="0"/>
              </a:rPr>
              <a:t>цвет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6FDCB"/>
                </a:solidFill>
                <a:latin typeface="Comic Sans MS" pitchFamily="66" charset="0"/>
              </a:rPr>
              <a:t> радости и оптимизма. Он имеет способность укреплять нервную систему и зрение. Если долго смотреть на жёлтый, то плохие мысли скорей покинут голову.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6FDC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DFFCD"/>
                </a:solidFill>
                <a:latin typeface="Comic Sans MS" pitchFamily="66" charset="0"/>
              </a:rPr>
              <a:t>Зелёный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rgbClr val="CDFFCD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7929618" cy="2286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DFFCD"/>
                </a:solidFill>
                <a:latin typeface="Comic Sans MS" pitchFamily="66" charset="0"/>
              </a:rPr>
              <a:t>Зелёный цвет хорош при переутомлении и головной боли. Ему также дано стабилизировать кровяное давление и усмирять нервные срывы, бороться с хронической усталостью.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DFFC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D9F5FF"/>
                </a:solidFill>
                <a:latin typeface="Comic Sans MS" pitchFamily="66" charset="0"/>
              </a:rPr>
              <a:t>Голубой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rgbClr val="D9F5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7929618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D9F5FF"/>
                </a:solidFill>
                <a:latin typeface="Comic Sans MS" pitchFamily="66" charset="0"/>
              </a:rPr>
              <a:t>Голубой цвет действует на организм успокаивающе, в основном благодаря тому, что снижает кровяное давление. Так же он в силах понизить температуру и остановить распространение инфекции. Голубой цвет незаменим при стрессах и излишних волнениях.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D9F5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ABDBFF"/>
                </a:solidFill>
                <a:latin typeface="Comic Sans MS" pitchFamily="66" charset="0"/>
              </a:rPr>
              <a:t>Синий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rgbClr val="ABDB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7929618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DDF6FF"/>
                </a:solidFill>
                <a:latin typeface="Comic Sans MS" pitchFamily="66" charset="0"/>
              </a:rPr>
              <a:t>Синий цвет особенно эффективен для борьбы со стрессом. Считается, что долгое созерцание синего цвета может утолить боль, к тому же, он отлично действует и на глаза в качестве успокаивающего средства.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DDF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E1CCF0"/>
                </a:solidFill>
                <a:latin typeface="Comic Sans MS" pitchFamily="66" charset="0"/>
              </a:rPr>
              <a:t>Фиолетовый цвет</a:t>
            </a:r>
            <a:endParaRPr lang="ru-RU" sz="7200" b="1" dirty="0">
              <a:ln w="38100">
                <a:solidFill>
                  <a:sysClr val="windowText" lastClr="000000"/>
                </a:solidFill>
              </a:ln>
              <a:solidFill>
                <a:srgbClr val="E1CCF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7929618" cy="3929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EDE2F6"/>
                </a:solidFill>
                <a:latin typeface="Comic Sans MS" pitchFamily="66" charset="0"/>
              </a:rPr>
              <a:t>Фиолетовый цвет - полезен при усталости и боли в глазах.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EDE2F6"/>
                </a:solidFill>
                <a:latin typeface="Comic Sans MS" pitchFamily="66" charset="0"/>
              </a:rPr>
              <a:t>О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EDE2F6"/>
                </a:solidFill>
                <a:latin typeface="Comic Sans MS" pitchFamily="66" charset="0"/>
              </a:rPr>
              <a:t>казывает наибольшее действие на область чувств человека. В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EDE2F6"/>
                </a:solidFill>
                <a:latin typeface="Comic Sans MS" pitchFamily="66" charset="0"/>
              </a:rPr>
              <a:t>цветотерапии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EDE2F6"/>
                </a:solidFill>
                <a:latin typeface="Comic Sans MS" pitchFamily="66" charset="0"/>
              </a:rPr>
              <a:t> используются его успокаивающие и одновременно очищающие и укрепляющие свойства. Фиолетовый цвет благотворно действует на истощенную нервную систему, нормализует сон.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EDE2F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8662" y="2857496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3810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latin typeface="Comic Sans MS" pitchFamily="66" charset="0"/>
                <a:ea typeface="+mj-ea"/>
                <a:cs typeface="+mj-cs"/>
              </a:rPr>
              <a:t>Хорошего настроения</a:t>
            </a:r>
            <a:r>
              <a:rPr lang="ru-RU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E1CCF0"/>
                </a:solidFill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5400" b="1" i="0" u="none" strike="noStrike" kern="1200" cap="none" spc="0" normalizeH="0" baseline="0" noProof="0" dirty="0" smtClean="0">
              <a:ln w="38100">
                <a:solidFill>
                  <a:sysClr val="windowText" lastClr="000000"/>
                </a:solidFill>
              </a:ln>
              <a:solidFill>
                <a:srgbClr val="E1CCF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273</Words>
  <Application>Microsoft Office PowerPoint</Application>
  <PresentationFormat>Экран (4:3)</PresentationFormat>
  <Paragraphs>22</Paragraphs>
  <Slides>72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Красный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Оранжевый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Жёлтый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Зелёный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Голубой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Синий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Фиолетовый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Светлана</cp:lastModifiedBy>
  <cp:revision>37</cp:revision>
  <dcterms:created xsi:type="dcterms:W3CDTF">2010-02-07T11:25:58Z</dcterms:created>
  <dcterms:modified xsi:type="dcterms:W3CDTF">2016-03-16T19:28:16Z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1932088</vt:lpwstr>
  </property>
  <property fmtid="{D5CDD505-2E9C-101B-9397-08002B2CF9AE}" pid="3" name="NXPowerLiteSettings">
    <vt:lpwstr>F6E001E0013C00</vt:lpwstr>
  </property>
  <property fmtid="{D5CDD505-2E9C-101B-9397-08002B2CF9AE}" pid="4" name="NXPowerLiteVersion">
    <vt:lpwstr>D4.3.1</vt:lpwstr>
  </property>
</Properties>
</file>