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6" r:id="rId4"/>
    <p:sldId id="265" r:id="rId5"/>
    <p:sldId id="267" r:id="rId6"/>
    <p:sldId id="271" r:id="rId7"/>
    <p:sldId id="266" r:id="rId8"/>
    <p:sldId id="272" r:id="rId9"/>
    <p:sldId id="270" r:id="rId10"/>
    <p:sldId id="273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С. </a:t>
            </a:r>
            <a:r>
              <a:rPr lang="ru-RU" sz="2800" b="1" dirty="0" err="1" smtClean="0">
                <a:solidFill>
                  <a:srgbClr val="00B050"/>
                </a:solidFill>
              </a:rPr>
              <a:t>Капутикян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</a:rPr>
              <a:t>МАША ОБЕДАЕТ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6" b="58229"/>
          <a:stretch/>
        </p:blipFill>
        <p:spPr bwMode="auto">
          <a:xfrm>
            <a:off x="5724128" y="2564904"/>
            <a:ext cx="1649607" cy="135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0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МНОГОЗНАЧНЫЕ СЛОВА</a:t>
            </a:r>
            <a:endParaRPr lang="ru-RU" sz="32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59" y="2261445"/>
            <a:ext cx="7858573" cy="354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248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Презентация подготовлена учителем-логопедом </a:t>
            </a:r>
            <a:r>
              <a:rPr lang="ru-RU" sz="1600" dirty="0" err="1" smtClean="0"/>
              <a:t>Анискиной</a:t>
            </a:r>
            <a:r>
              <a:rPr lang="ru-RU" sz="1600" dirty="0" smtClean="0"/>
              <a:t> Л.В.</a:t>
            </a:r>
            <a:endParaRPr lang="ru-RU" sz="1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5"/>
          <a:stretch/>
        </p:blipFill>
        <p:spPr bwMode="auto">
          <a:xfrm>
            <a:off x="827584" y="2348880"/>
            <a:ext cx="7362307" cy="363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00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516490" cy="577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34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ПРЕДЛОГИ</a:t>
            </a:r>
            <a:endParaRPr lang="ru-RU" sz="6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2485">
            <a:off x="1259632" y="2780928"/>
            <a:ext cx="2596749" cy="278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084513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37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ГДЕ ЛОЖКА?</a:t>
            </a:r>
            <a:endParaRPr lang="ru-RU" sz="3200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34" y="2324100"/>
            <a:ext cx="3084544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9816">
            <a:off x="2346116" y="2793806"/>
            <a:ext cx="3452146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95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94C600"/>
                </a:solidFill>
              </a:rPr>
              <a:t>ГДЕ ЛОЖКА?</a:t>
            </a:r>
            <a:endParaRPr lang="ru-RU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4334"/>
          <a:stretch/>
        </p:blipFill>
        <p:spPr bwMode="auto">
          <a:xfrm>
            <a:off x="2987825" y="3068959"/>
            <a:ext cx="2654142" cy="298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37780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83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94C600"/>
                </a:solidFill>
              </a:rPr>
              <a:t>ГДЕ ЛОЖКА?</a:t>
            </a:r>
            <a:endParaRPr lang="ru-RU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4334"/>
          <a:stretch/>
        </p:blipFill>
        <p:spPr bwMode="auto">
          <a:xfrm>
            <a:off x="2989614" y="2564904"/>
            <a:ext cx="2654142" cy="298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53136"/>
            <a:ext cx="337780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97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94C600"/>
                </a:solidFill>
              </a:rPr>
              <a:t>ГДЕ ЛОЖКА?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15606"/>
            <a:ext cx="324036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46" y="2564904"/>
            <a:ext cx="3021235" cy="343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6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94C600"/>
                </a:solidFill>
              </a:rPr>
              <a:t>ГДЕ ЛОЖКА?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25144"/>
            <a:ext cx="324036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233" y="2492896"/>
            <a:ext cx="3058789" cy="347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52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94C600"/>
                </a:solidFill>
              </a:rPr>
              <a:t>ГДЕ ЛОЖКА?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324036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13" y="2962623"/>
            <a:ext cx="2429982" cy="277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333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102</TotalTime>
  <Words>32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 </vt:lpstr>
      <vt:lpstr>Презентация PowerPoint</vt:lpstr>
      <vt:lpstr>ПРЕДЛОГИ</vt:lpstr>
      <vt:lpstr>ГДЕ ЛОЖКА?</vt:lpstr>
      <vt:lpstr>ГДЕ ЛОЖКА?</vt:lpstr>
      <vt:lpstr>ГДЕ ЛОЖКА?</vt:lpstr>
      <vt:lpstr>ГДЕ ЛОЖКА?</vt:lpstr>
      <vt:lpstr>ГДЕ ЛОЖКА?</vt:lpstr>
      <vt:lpstr>ГДЕ ЛОЖКА?</vt:lpstr>
      <vt:lpstr>МНОГОЗНАЧНЫЕ СЛОВА</vt:lpstr>
      <vt:lpstr>Презентация подготовлена учителем-логопедом Анискиной Л.В.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пора ли обедать? Двери отперли, и вот Маша всех к столу зовет. Пса Арапку, Кошку Царапку, Курочку Рябку.  Никому отказа нет.  Подан каждому обед. Собачке — в миске, В блюдечке — киске, Курочке-несушке — Пшено в черепушке, А Машеньке — в тарелке. В глубокой, не в мелкой. </dc:title>
  <dc:creator>User</dc:creator>
  <cp:lastModifiedBy>user</cp:lastModifiedBy>
  <cp:revision>14</cp:revision>
  <dcterms:created xsi:type="dcterms:W3CDTF">2015-11-08T08:05:48Z</dcterms:created>
  <dcterms:modified xsi:type="dcterms:W3CDTF">2016-03-10T18:50:20Z</dcterms:modified>
</cp:coreProperties>
</file>