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С. </a:t>
            </a:r>
            <a:r>
              <a:rPr lang="ru-RU" sz="2800" b="1" dirty="0" err="1" smtClean="0">
                <a:solidFill>
                  <a:srgbClr val="00B050"/>
                </a:solidFill>
              </a:rPr>
              <a:t>Капутикян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</a:rPr>
              <a:t>МАША ОБЕДАЕТ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6" b="58229"/>
          <a:stretch/>
        </p:blipFill>
        <p:spPr bwMode="auto">
          <a:xfrm>
            <a:off x="5724128" y="2564904"/>
            <a:ext cx="1649607" cy="135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0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solidFill>
                  <a:srgbClr val="94C600"/>
                </a:solidFill>
              </a:rPr>
              <a:t>Не пора ли обедать?</a:t>
            </a:r>
            <a:br>
              <a:rPr lang="ru-RU" sz="1600" b="1" dirty="0">
                <a:solidFill>
                  <a:srgbClr val="94C600"/>
                </a:solidFill>
              </a:rPr>
            </a:br>
            <a:r>
              <a:rPr lang="ru-RU" sz="1600" b="1" dirty="0">
                <a:solidFill>
                  <a:srgbClr val="94C600"/>
                </a:solidFill>
              </a:rPr>
              <a:t>Двери отперли, и вот</a:t>
            </a:r>
            <a:br>
              <a:rPr lang="ru-RU" sz="1600" b="1" dirty="0">
                <a:solidFill>
                  <a:srgbClr val="94C600"/>
                </a:solidFill>
              </a:rPr>
            </a:br>
            <a:r>
              <a:rPr lang="ru-RU" sz="1600" b="1" dirty="0">
                <a:solidFill>
                  <a:srgbClr val="94C600"/>
                </a:solidFill>
              </a:rPr>
              <a:t/>
            </a:r>
            <a:br>
              <a:rPr lang="ru-RU" sz="1600" b="1" dirty="0">
                <a:solidFill>
                  <a:srgbClr val="94C600"/>
                </a:solidFill>
              </a:rPr>
            </a:br>
            <a:endParaRPr lang="ru-RU" sz="4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63345"/>
            <a:ext cx="2916946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Клуб &quot;Открытая Дверь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71"/>
          <a:stretch/>
        </p:blipFill>
        <p:spPr bwMode="auto">
          <a:xfrm>
            <a:off x="3995936" y="1176011"/>
            <a:ext cx="4176464" cy="46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solidFill>
                  <a:srgbClr val="94C600"/>
                </a:solidFill>
              </a:rPr>
              <a:t>Маша всех к столу зовет.</a:t>
            </a:r>
            <a:br>
              <a:rPr lang="ru-RU" sz="1600" b="1" dirty="0">
                <a:solidFill>
                  <a:srgbClr val="94C600"/>
                </a:solidFill>
              </a:rPr>
            </a:br>
            <a:r>
              <a:rPr lang="ru-RU" sz="1600" b="1" dirty="0">
                <a:solidFill>
                  <a:srgbClr val="94C600"/>
                </a:solidFill>
              </a:rPr>
              <a:t>Пса Арапку,</a:t>
            </a:r>
            <a:br>
              <a:rPr lang="ru-RU" sz="1600" b="1" dirty="0">
                <a:solidFill>
                  <a:srgbClr val="94C600"/>
                </a:solidFill>
              </a:rPr>
            </a:br>
            <a:r>
              <a:rPr lang="ru-RU" sz="1600" b="1" dirty="0">
                <a:solidFill>
                  <a:srgbClr val="94C600"/>
                </a:solidFill>
              </a:rPr>
              <a:t>Кошку Царапку,</a:t>
            </a:r>
            <a:br>
              <a:rPr lang="ru-RU" sz="1600" b="1" dirty="0">
                <a:solidFill>
                  <a:srgbClr val="94C600"/>
                </a:solidFill>
              </a:rPr>
            </a:br>
            <a:r>
              <a:rPr lang="ru-RU" sz="1600" b="1" dirty="0">
                <a:solidFill>
                  <a:srgbClr val="94C600"/>
                </a:solidFill>
              </a:rPr>
              <a:t>Курочку Рябку. </a:t>
            </a:r>
            <a:br>
              <a:rPr lang="ru-RU" sz="1600" b="1" dirty="0">
                <a:solidFill>
                  <a:srgbClr val="94C600"/>
                </a:solidFill>
              </a:rPr>
            </a:br>
            <a:endParaRPr lang="ru-RU" sz="44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7030"/>
            <a:ext cx="6768504" cy="412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2" b="5632"/>
          <a:stretch/>
        </p:blipFill>
        <p:spPr bwMode="auto">
          <a:xfrm>
            <a:off x="4520006" y="1340768"/>
            <a:ext cx="1944216" cy="254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222" y="1772814"/>
            <a:ext cx="1908175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82010"/>
            <a:ext cx="1100134" cy="179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8" r="5918"/>
          <a:stretch/>
        </p:blipFill>
        <p:spPr bwMode="auto">
          <a:xfrm>
            <a:off x="4716016" y="4077072"/>
            <a:ext cx="1872208" cy="15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5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solidFill>
                  <a:srgbClr val="94C600"/>
                </a:solidFill>
              </a:rPr>
              <a:t>Никому отказа нет. </a:t>
            </a:r>
            <a:br>
              <a:rPr lang="ru-RU" sz="1600" b="1" dirty="0">
                <a:solidFill>
                  <a:srgbClr val="94C600"/>
                </a:solidFill>
              </a:rPr>
            </a:br>
            <a:r>
              <a:rPr lang="ru-RU" sz="1600" b="1" dirty="0">
                <a:solidFill>
                  <a:srgbClr val="94C600"/>
                </a:solidFill>
              </a:rPr>
              <a:t>Подан каждому обед.</a:t>
            </a:r>
            <a:br>
              <a:rPr lang="ru-RU" sz="1600" b="1" dirty="0">
                <a:solidFill>
                  <a:srgbClr val="94C600"/>
                </a:solidFill>
              </a:rPr>
            </a:br>
            <a:endParaRPr lang="ru-RU" sz="48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0" b="14170"/>
          <a:stretch/>
        </p:blipFill>
        <p:spPr bwMode="auto">
          <a:xfrm>
            <a:off x="971600" y="1901162"/>
            <a:ext cx="2664296" cy="183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3337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0128"/>
            <a:ext cx="2364854" cy="163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936104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94C600"/>
                </a:solidFill>
              </a:rPr>
              <a:t>Собачке — в миске,</a:t>
            </a:r>
            <a:br>
              <a:rPr lang="ru-RU" sz="1600" b="1" dirty="0">
                <a:solidFill>
                  <a:srgbClr val="94C600"/>
                </a:solidFill>
              </a:rPr>
            </a:br>
            <a:endParaRPr lang="ru-RU" sz="4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3393975" cy="215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330384" cy="516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69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solidFill>
                  <a:srgbClr val="94C600"/>
                </a:solidFill>
              </a:rPr>
              <a:t>В блюдечке — киске,</a:t>
            </a:r>
            <a:br>
              <a:rPr lang="ru-RU" sz="1600" b="1" dirty="0">
                <a:solidFill>
                  <a:srgbClr val="94C600"/>
                </a:solidFill>
              </a:rPr>
            </a:br>
            <a:r>
              <a:rPr lang="ru-RU" sz="1600" b="1" dirty="0">
                <a:solidFill>
                  <a:srgbClr val="94C600"/>
                </a:solidFill>
              </a:rPr>
              <a:t/>
            </a:r>
            <a:br>
              <a:rPr lang="ru-RU" sz="1600" b="1" dirty="0">
                <a:solidFill>
                  <a:srgbClr val="94C600"/>
                </a:solidFill>
              </a:rPr>
            </a:br>
            <a:endParaRPr lang="ru-RU" sz="4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89506"/>
            <a:ext cx="3090824" cy="46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56596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45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solidFill>
                  <a:srgbClr val="94C600"/>
                </a:solidFill>
              </a:rPr>
              <a:t>Курочке-несушке —</a:t>
            </a:r>
            <a:br>
              <a:rPr lang="ru-RU" sz="1600" b="1" dirty="0">
                <a:solidFill>
                  <a:srgbClr val="94C600"/>
                </a:solidFill>
              </a:rPr>
            </a:br>
            <a:r>
              <a:rPr lang="ru-RU" sz="1600" b="1" dirty="0">
                <a:solidFill>
                  <a:srgbClr val="94C600"/>
                </a:solidFill>
              </a:rPr>
              <a:t>Пшено в черепушке,</a:t>
            </a:r>
            <a:br>
              <a:rPr lang="ru-RU" sz="1600" b="1" dirty="0">
                <a:solidFill>
                  <a:srgbClr val="94C600"/>
                </a:solidFill>
              </a:rPr>
            </a:br>
            <a:endParaRPr lang="ru-RU" sz="54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44" y="2658282"/>
            <a:ext cx="3284456" cy="235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tales-game.net/uploads/posts/2010-05/1273931671_k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40324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2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94C600"/>
                </a:solidFill>
              </a:rPr>
              <a:t>А Машеньке — в тарелке.</a:t>
            </a:r>
            <a:br>
              <a:rPr lang="ru-RU" sz="1600" b="1" dirty="0">
                <a:solidFill>
                  <a:srgbClr val="94C600"/>
                </a:solidFill>
              </a:rPr>
            </a:br>
            <a:r>
              <a:rPr lang="ru-RU" sz="1600" b="1" dirty="0">
                <a:solidFill>
                  <a:srgbClr val="94C600"/>
                </a:solidFill>
              </a:rPr>
              <a:t>В глубокой, не в мелкой.</a:t>
            </a:r>
            <a:endParaRPr lang="ru-RU" sz="54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3731766" cy="44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20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102</TotalTime>
  <Words>38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 </vt:lpstr>
      <vt:lpstr>Не пора ли обедать? Двери отперли, и вот  </vt:lpstr>
      <vt:lpstr>Маша всех к столу зовет. Пса Арапку, Кошку Царапку, Курочку Рябку.  </vt:lpstr>
      <vt:lpstr>Никому отказа нет.  Подан каждому обед. </vt:lpstr>
      <vt:lpstr>Собачке — в миске, </vt:lpstr>
      <vt:lpstr>В блюдечке — киске,  </vt:lpstr>
      <vt:lpstr>Курочке-несушке — Пшено в черепушке, </vt:lpstr>
      <vt:lpstr>А Машеньке — в тарелке. В глубокой, не в мелкой.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пора ли обедать? Двери отперли, и вот Маша всех к столу зовет. Пса Арапку, Кошку Царапку, Курочку Рябку.  Никому отказа нет.  Подан каждому обед. Собачке — в миске, В блюдечке — киске, Курочке-несушке — Пшено в черепушке, А Машеньке — в тарелке. В глубокой, не в мелкой. </dc:title>
  <dc:creator>User</dc:creator>
  <cp:lastModifiedBy>user</cp:lastModifiedBy>
  <cp:revision>14</cp:revision>
  <dcterms:created xsi:type="dcterms:W3CDTF">2015-11-08T08:05:48Z</dcterms:created>
  <dcterms:modified xsi:type="dcterms:W3CDTF">2016-03-10T18:49:57Z</dcterms:modified>
</cp:coreProperties>
</file>