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DE99-400D-4404-858D-E53309B1169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C6B-EDFB-451D-ADDE-99E607570EB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1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577C-DBE6-4231-A1A1-13E55E8EC87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8B91-DB17-4B7D-9C3A-881DE006AC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0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547-4B4E-46B2-98EB-1C42996CFCB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AE30-D537-41B3-83FE-E0C36D65CB6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3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DE99-400D-4404-858D-E53309B1169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C6B-EDFB-451D-ADDE-99E607570EB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3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5392-AA8B-4DA3-8C87-B950970294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261C-EC6A-437B-8537-BCCB6009B8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63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1D4F-93F8-48B1-9E3B-3E0044E7D74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BEB2-07CC-4694-A075-8E0ACCEFDD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5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4709-82E1-46B6-A6C4-3C6665BE29A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066-DE38-475D-8DDE-639D8A30933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3BC5-6D11-4F9E-B4C5-8AB04415190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9A77-73F4-4FA8-9E4E-67CB6793805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89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53FE-6531-423E-8CD1-3704BE8CBB4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72D2-3E10-4E5B-B90D-495899BC500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9AC0-7284-404C-ACE0-9526515A01F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8895-1B47-419A-8EAC-83DC9F4C948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75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69C2-BDBE-428C-9A46-9D3CDC91D78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6276-E534-48F1-A988-348F088F141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2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5392-AA8B-4DA3-8C87-B950970294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261C-EC6A-437B-8537-BCCB6009B8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9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ADF2-632C-4FAA-87DB-8410745FF3D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4EE2-3AB3-45FE-9046-F7D4E9B79EE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9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577C-DBE6-4231-A1A1-13E55E8EC87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8B91-DB17-4B7D-9C3A-881DE006AC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7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547-4B4E-46B2-98EB-1C42996CFCB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AE30-D537-41B3-83FE-E0C36D65CB6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05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DE99-400D-4404-858D-E53309B1169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C6B-EDFB-451D-ADDE-99E607570EB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18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5392-AA8B-4DA3-8C87-B950970294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261C-EC6A-437B-8537-BCCB6009B8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94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1D4F-93F8-48B1-9E3B-3E0044E7D74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BEB2-07CC-4694-A075-8E0ACCEFDD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4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4709-82E1-46B6-A6C4-3C6665BE29A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066-DE38-475D-8DDE-639D8A30933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02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3BC5-6D11-4F9E-B4C5-8AB04415190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9A77-73F4-4FA8-9E4E-67CB6793805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2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53FE-6531-423E-8CD1-3704BE8CBB4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72D2-3E10-4E5B-B90D-495899BC500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97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9AC0-7284-404C-ACE0-9526515A01F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8895-1B47-419A-8EAC-83DC9F4C948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1D4F-93F8-48B1-9E3B-3E0044E7D74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BEB2-07CC-4694-A075-8E0ACCEFDD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29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69C2-BDBE-428C-9A46-9D3CDC91D78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6276-E534-48F1-A988-348F088F141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21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ADF2-632C-4FAA-87DB-8410745FF3D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4EE2-3AB3-45FE-9046-F7D4E9B79EE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30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577C-DBE6-4231-A1A1-13E55E8EC87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8B91-DB17-4B7D-9C3A-881DE006AC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9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547-4B4E-46B2-98EB-1C42996CFCB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AE30-D537-41B3-83FE-E0C36D65CB6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9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DE99-400D-4404-858D-E53309B1169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C6B-EDFB-451D-ADDE-99E607570EB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4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5392-AA8B-4DA3-8C87-B950970294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261C-EC6A-437B-8537-BCCB6009B8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8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1D4F-93F8-48B1-9E3B-3E0044E7D74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BEB2-07CC-4694-A075-8E0ACCEFDD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04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4709-82E1-46B6-A6C4-3C6665BE29A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066-DE38-475D-8DDE-639D8A30933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90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3BC5-6D11-4F9E-B4C5-8AB04415190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9A77-73F4-4FA8-9E4E-67CB6793805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48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53FE-6531-423E-8CD1-3704BE8CBB4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72D2-3E10-4E5B-B90D-495899BC500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0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4709-82E1-46B6-A6C4-3C6665BE29A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066-DE38-475D-8DDE-639D8A30933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9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9AC0-7284-404C-ACE0-9526515A01F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8895-1B47-419A-8EAC-83DC9F4C948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87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69C2-BDBE-428C-9A46-9D3CDC91D78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6276-E534-48F1-A988-348F088F141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00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ADF2-632C-4FAA-87DB-8410745FF3D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4EE2-3AB3-45FE-9046-F7D4E9B79EE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25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577C-DBE6-4231-A1A1-13E55E8EC87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8B91-DB17-4B7D-9C3A-881DE006AC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59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547-4B4E-46B2-98EB-1C42996CFCB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AE30-D537-41B3-83FE-E0C36D65CB6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5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3BC5-6D11-4F9E-B4C5-8AB04415190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9A77-73F4-4FA8-9E4E-67CB6793805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4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53FE-6531-423E-8CD1-3704BE8CBB4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72D2-3E10-4E5B-B90D-495899BC500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3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9AC0-7284-404C-ACE0-9526515A01F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8895-1B47-419A-8EAC-83DC9F4C948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9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69C2-BDBE-428C-9A46-9D3CDC91D78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6276-E534-48F1-A988-348F088F141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1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ADF2-632C-4FAA-87DB-8410745FF3D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4EE2-3AB3-45FE-9046-F7D4E9B79EE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8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C27701-B8D1-4FAA-86E5-05C772DBDB9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D6E4CF-B711-4897-A1A1-EEFF7C583A7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C27701-B8D1-4FAA-86E5-05C772DBDB9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D6E4CF-B711-4897-A1A1-EEFF7C583A7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C27701-B8D1-4FAA-86E5-05C772DBDB9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D6E4CF-B711-4897-A1A1-EEFF7C583A7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C27701-B8D1-4FAA-86E5-05C772DBDB9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D6E4CF-B711-4897-A1A1-EEFF7C583A7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8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2015-11-15 2\заяц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18716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F:\2015-11-15 2\волк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52963"/>
            <a:ext cx="345598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E:\домики (3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81075"/>
            <a:ext cx="392906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5550"/>
            <a:ext cx="23526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36216 0.021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89175"/>
            <a:ext cx="25908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402599"/>
            <a:ext cx="27305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E:\домики (2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671888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0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35035 0.3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88913"/>
            <a:ext cx="27305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70113"/>
            <a:ext cx="235267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6" descr="E:\домики (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6718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6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49202 -0.209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230437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6701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E:\домики (5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6671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451100"/>
            <a:ext cx="25908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42466 0.049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Воздушный поток</vt:lpstr>
      <vt:lpstr>1_Воздушный поток</vt:lpstr>
      <vt:lpstr>2_Воздушный поток</vt:lpstr>
      <vt:lpstr>3_Воздушный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2016-03-10T06:29:29Z</dcterms:created>
  <dcterms:modified xsi:type="dcterms:W3CDTF">2016-03-12T13:34:15Z</dcterms:modified>
</cp:coreProperties>
</file>