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1DE99-400D-4404-858D-E53309B1169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9C6B-EDFB-451D-ADDE-99E607570EB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8577C-DBE6-4231-A1A1-13E55E8EC87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18B91-DB17-4B7D-9C3A-881DE006AC8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0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4547-4B4E-46B2-98EB-1C42996CFCB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3AE30-D537-41B3-83FE-E0C36D65CB6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23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1DE99-400D-4404-858D-E53309B1169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9C6B-EDFB-451D-ADDE-99E607570EB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500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15392-AA8B-4DA3-8C87-B9509702948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6261C-EC6A-437B-8537-BCCB6009B85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89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71D4F-93F8-48B1-9E3B-3E0044E7D74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4BEB2-07CC-4694-A075-8E0ACCEFDD4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88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14709-82E1-46B6-A6C4-3C6665BE29A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82066-DE38-475D-8DDE-639D8A30933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7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C3BC5-6D11-4F9E-B4C5-8AB04415190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B9A77-73F4-4FA8-9E4E-67CB6793805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883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053FE-6531-423E-8CD1-3704BE8CBB4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E72D2-3E10-4E5B-B90D-495899BC500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04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D9AC0-7284-404C-ACE0-9526515A01F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8895-1B47-419A-8EAC-83DC9F4C948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38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969C2-BDBE-428C-9A46-9D3CDC91D78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76276-E534-48F1-A988-348F088F141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9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15392-AA8B-4DA3-8C87-B9509702948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6261C-EC6A-437B-8537-BCCB6009B85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41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2ADF2-632C-4FAA-87DB-8410745FF3D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94EE2-3AB3-45FE-9046-F7D4E9B79EE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24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8577C-DBE6-4231-A1A1-13E55E8EC87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18B91-DB17-4B7D-9C3A-881DE006AC8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9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4547-4B4E-46B2-98EB-1C42996CFCB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3AE30-D537-41B3-83FE-E0C36D65CB6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97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1DE99-400D-4404-858D-E53309B1169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9C6B-EDFB-451D-ADDE-99E607570EB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23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15392-AA8B-4DA3-8C87-B9509702948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6261C-EC6A-437B-8537-BCCB6009B85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41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71D4F-93F8-48B1-9E3B-3E0044E7D74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4BEB2-07CC-4694-A075-8E0ACCEFDD4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614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14709-82E1-46B6-A6C4-3C6665BE29A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82066-DE38-475D-8DDE-639D8A30933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12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C3BC5-6D11-4F9E-B4C5-8AB04415190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B9A77-73F4-4FA8-9E4E-67CB6793805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75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053FE-6531-423E-8CD1-3704BE8CBB4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E72D2-3E10-4E5B-B90D-495899BC500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80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D9AC0-7284-404C-ACE0-9526515A01F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8895-1B47-419A-8EAC-83DC9F4C948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16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71D4F-93F8-48B1-9E3B-3E0044E7D74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4BEB2-07CC-4694-A075-8E0ACCEFDD4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27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969C2-BDBE-428C-9A46-9D3CDC91D78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76276-E534-48F1-A988-348F088F141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21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2ADF2-632C-4FAA-87DB-8410745FF3D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94EE2-3AB3-45FE-9046-F7D4E9B79EE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26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8577C-DBE6-4231-A1A1-13E55E8EC87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18B91-DB17-4B7D-9C3A-881DE006AC8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084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4547-4B4E-46B2-98EB-1C42996CFCB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3AE30-D537-41B3-83FE-E0C36D65CB6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26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1DE99-400D-4404-858D-E53309B1169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9C6B-EDFB-451D-ADDE-99E607570EB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084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15392-AA8B-4DA3-8C87-B9509702948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6261C-EC6A-437B-8537-BCCB6009B85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512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71D4F-93F8-48B1-9E3B-3E0044E7D744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4BEB2-07CC-4694-A075-8E0ACCEFDD4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4407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14709-82E1-46B6-A6C4-3C6665BE29A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82066-DE38-475D-8DDE-639D8A30933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832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C3BC5-6D11-4F9E-B4C5-8AB04415190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B9A77-73F4-4FA8-9E4E-67CB6793805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053FE-6531-423E-8CD1-3704BE8CBB4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E72D2-3E10-4E5B-B90D-495899BC500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3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14709-82E1-46B6-A6C4-3C6665BE29A0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82066-DE38-475D-8DDE-639D8A30933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094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D9AC0-7284-404C-ACE0-9526515A01F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8895-1B47-419A-8EAC-83DC9F4C948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0415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969C2-BDBE-428C-9A46-9D3CDC91D78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76276-E534-48F1-A988-348F088F141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339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2ADF2-632C-4FAA-87DB-8410745FF3D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94EE2-3AB3-45FE-9046-F7D4E9B79EE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909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8577C-DBE6-4231-A1A1-13E55E8EC87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18B91-DB17-4B7D-9C3A-881DE006AC8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1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4547-4B4E-46B2-98EB-1C42996CFCBE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3AE30-D537-41B3-83FE-E0C36D65CB6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1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C3BC5-6D11-4F9E-B4C5-8AB044151902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B9A77-73F4-4FA8-9E4E-67CB6793805F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3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053FE-6531-423E-8CD1-3704BE8CBB4D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E72D2-3E10-4E5B-B90D-495899BC5007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87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D9AC0-7284-404C-ACE0-9526515A01F8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8895-1B47-419A-8EAC-83DC9F4C948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26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969C2-BDBE-428C-9A46-9D3CDC91D78A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76276-E534-48F1-A988-348F088F141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51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2ADF2-632C-4FAA-87DB-8410745FF3D6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94EE2-3AB3-45FE-9046-F7D4E9B79EE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5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C27701-B8D1-4FAA-86E5-05C772DBDB9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D6E4CF-B711-4897-A1A1-EEFF7C583A7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C27701-B8D1-4FAA-86E5-05C772DBDB9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D6E4CF-B711-4897-A1A1-EEFF7C583A7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3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C27701-B8D1-4FAA-86E5-05C772DBDB9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D6E4CF-B711-4897-A1A1-EEFF7C583A7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9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C27701-B8D1-4FAA-86E5-05C772DBDB9F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12.03.2016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D6E4CF-B711-4897-A1A1-EEFF7C583A7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6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2015-11-15 2\домики 1 (2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12875"/>
            <a:ext cx="3568700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6250"/>
            <a:ext cx="2268537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4076700"/>
            <a:ext cx="237172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08275"/>
            <a:ext cx="2305050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4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2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0.56112 0.294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56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2015-11-15 2\домики 1 (3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25538"/>
            <a:ext cx="34925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404813"/>
            <a:ext cx="2371725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997199"/>
            <a:ext cx="235267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92600"/>
            <a:ext cx="2305050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10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1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4 0.00023 L 0.48021 -0.2518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72" y="-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2015-11-15 2\домики 1 (4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65225"/>
            <a:ext cx="35433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F:\2015-11-15 2\животные (6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33375"/>
            <a:ext cx="23526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3933825"/>
            <a:ext cx="237807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F:\2015-11-15 2\животные (3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71700"/>
            <a:ext cx="21605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72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22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0.60643 -0.0585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12" y="-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F:\2015-11-15 2\домики 1 (5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268413"/>
            <a:ext cx="379412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 descr="F:\2015-11-15 2\животные (2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04813"/>
            <a:ext cx="23764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 descr="F:\2015-11-15 2\животные (4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89225"/>
            <a:ext cx="2303463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F:\2015-11-15 2\заяц (2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329113"/>
            <a:ext cx="20161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06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575 -0.078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Воздушный поток</vt:lpstr>
      <vt:lpstr>1_Воздушный поток</vt:lpstr>
      <vt:lpstr>2_Воздушный поток</vt:lpstr>
      <vt:lpstr>3_Воздушный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2016-03-10T06:27:22Z</dcterms:created>
  <dcterms:modified xsi:type="dcterms:W3CDTF">2016-03-12T13:24:32Z</dcterms:modified>
</cp:coreProperties>
</file>