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Шофер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6400" y="762000"/>
            <a:ext cx="8305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Целый день шофер трудился,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устал, он запылился.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Он возил кирпич на стройку,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он строить помогал.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теперь ведет на мойку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Свой огромный самосвал.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667125"/>
            <a:ext cx="41910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9216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Маляр 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990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Красить комнату пора,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Пригласили маляра.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не с кистью и ведром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маляр приходит в дом.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Стали стены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Словно небо в вышине.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дом почти готов,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Примет к празднику жильцов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lia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514600"/>
            <a:ext cx="3581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71596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Строитель 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990600"/>
            <a:ext cx="7696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Точно в срок построит он: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Небоскрёб и стадион.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садик и больницу,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Магазинов вереницу.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Даже дом, скажу вам я,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живет моя семья,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 другие жители)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Строили - строители!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positphotos_5785638-Builder-man-with-derby-tool-building-a-brick-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2590800"/>
            <a:ext cx="4572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Космонавт 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19400" y="1143000"/>
            <a:ext cx="89154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Он – пример для всех ребят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Его зовут героем.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Гордо носит космонавт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Звание такое.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Чтобы космонавтом стать,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Надо потрудиться: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День с зарядки начинать,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Хорошо учиться. </a:t>
            </a:r>
          </a:p>
          <a:p>
            <a:endParaRPr lang="ru-RU" dirty="0"/>
          </a:p>
        </p:txBody>
      </p:sp>
      <p:pic>
        <p:nvPicPr>
          <p:cNvPr id="6" name="Рисунок 5" descr="tumblr_mn6dqztEwn1s31oeeo1_4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143000"/>
            <a:ext cx="381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219200" y="1219200"/>
            <a:ext cx="7543800" cy="4906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Все мы ходим в магазины.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 магазинах продавцы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Продают нам апельсины,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кофе, чай и леденцы.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И картошку, и морковку,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Свеклу, лук и огурцы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Быстро, вежливо и ловко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Нам завесят продавцы.</a:t>
            </a:r>
          </a:p>
        </p:txBody>
      </p:sp>
      <p:pic>
        <p:nvPicPr>
          <p:cNvPr id="5" name="Рисунок 4" descr="продав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0"/>
            <a:ext cx="4000500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143000"/>
            <a:ext cx="7315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пожарный нужен срочно.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погасит, - это точно.</a:t>
            </a:r>
          </a:p>
          <a:p>
            <a:endParaRPr lang="ru-RU" dirty="0"/>
          </a:p>
        </p:txBody>
      </p:sp>
      <p:pic>
        <p:nvPicPr>
          <p:cNvPr id="5" name="Рисунок 4" descr="0_1315fe_26d0327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048000"/>
            <a:ext cx="5181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Столяр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7924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Молоток в работе нужен,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 пилою столяр дружен.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дощечки распилил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скворечник смастерил.</a:t>
            </a:r>
          </a:p>
          <a:p>
            <a:endParaRPr lang="ru-RU" dirty="0"/>
          </a:p>
        </p:txBody>
      </p:sp>
      <p:pic>
        <p:nvPicPr>
          <p:cNvPr id="5" name="Рисунок 4" descr="carpenter-clip-art-1041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228850"/>
            <a:ext cx="41148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0" y="1219200"/>
            <a:ext cx="7543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Звери, птицы, все, кто болен,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Кто здоровьем недоволен!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 зовёт ветеринар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Перевяжет, даст отвар.</a:t>
            </a:r>
          </a:p>
        </p:txBody>
      </p:sp>
      <p:pic>
        <p:nvPicPr>
          <p:cNvPr id="5" name="Рисунок 4" descr="ветерин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200400"/>
            <a:ext cx="4648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Летчик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Лётчик знает своё дело,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небе водит самолёт.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землёй летит он смело,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Совершая перелёт.</a:t>
            </a:r>
          </a:p>
          <a:p>
            <a:endParaRPr lang="ru-RU" dirty="0"/>
          </a:p>
        </p:txBody>
      </p:sp>
      <p:pic>
        <p:nvPicPr>
          <p:cNvPr id="5" name="Рисунок 4" descr="1297556335_tu-160_pi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3676650"/>
            <a:ext cx="476250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1066800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Плывёт моряк на корабле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не тоскует по земле.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с ветром дружит и волной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море - дом его родной.</a:t>
            </a:r>
          </a:p>
          <a:p>
            <a:endParaRPr lang="ru-RU" dirty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90800"/>
            <a:ext cx="3886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92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Рыбак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день он в море ходит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сетями рыбу ловит.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Ловит и зимой, и летом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Рыбака работа в этом.</a:t>
            </a:r>
          </a:p>
          <a:p>
            <a:endParaRPr lang="ru-RU" dirty="0"/>
          </a:p>
        </p:txBody>
      </p:sp>
      <p:pic>
        <p:nvPicPr>
          <p:cNvPr id="5" name="Рисунок 4" descr="1566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575" y="2286000"/>
            <a:ext cx="416242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5486400" cy="35083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ДОЯРКА</a:t>
            </a:r>
            <a:r>
              <a:rPr lang="ru-RU" sz="5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Утром солнце светит ярко,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Молочко несёт доярка.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Тёплое, коровье,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 на здоровье.</a:t>
            </a:r>
          </a:p>
          <a:p>
            <a:endParaRPr lang="ru-RU" dirty="0"/>
          </a:p>
        </p:txBody>
      </p:sp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971800"/>
            <a:ext cx="4953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Шофер </vt:lpstr>
      <vt:lpstr>Продавец</vt:lpstr>
      <vt:lpstr> Пожарный</vt:lpstr>
      <vt:lpstr> Столяр </vt:lpstr>
      <vt:lpstr> Ветеринар</vt:lpstr>
      <vt:lpstr> Летчик</vt:lpstr>
      <vt:lpstr> Моряк </vt:lpstr>
      <vt:lpstr> Рыбак</vt:lpstr>
      <vt:lpstr>ДОЯРКА </vt:lpstr>
      <vt:lpstr>Маляр </vt:lpstr>
      <vt:lpstr>Строитель </vt:lpstr>
      <vt:lpstr>Космонавт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Шофер </dc:title>
  <dc:creator>user</dc:creator>
  <cp:lastModifiedBy>user</cp:lastModifiedBy>
  <cp:revision>2</cp:revision>
  <dcterms:created xsi:type="dcterms:W3CDTF">2016-03-12T13:50:49Z</dcterms:created>
  <dcterms:modified xsi:type="dcterms:W3CDTF">2016-03-12T14:01:21Z</dcterms:modified>
</cp:coreProperties>
</file>