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67E5-8DFD-4BC7-8A66-27B9602C684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7FC0-2D22-4A93-9B74-552561D2038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E17F-DFFC-481C-86C0-3DA82DED99E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4514A-7C2F-4F89-972D-C98B1EAB8D4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0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547B-607F-4CFE-9FB1-2A59A308385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B572-DD88-4689-931C-111BCB6653C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5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67E5-8DFD-4BC7-8A66-27B9602C684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7FC0-2D22-4A93-9B74-552561D2038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22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820F-193B-4CAC-9DF7-0D820C09CF4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4CCD-46EC-4653-AFDD-D47FB1E608F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4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C448-20F5-461B-A52B-12F89FBDE1F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3482-A2B4-4B27-A1AE-D1B66E3290C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25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B72C-13EC-47D4-96F0-B7C5C80673A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CAAB-A76B-40C1-9286-87B69A146B4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0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9832-7C12-4C1C-8E0A-789CBF6263A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E67D-E0AD-44AB-96FA-D6AA51CFF52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0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2ADD-F1E0-4467-9CE7-49E3CCBB8FE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F055-EEDD-424D-9FA1-B8E407CB7EC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7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0D8B-7C46-48F8-A82B-1F56FF888CF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3917-5D42-4DDB-A6F3-1CB43F29B4F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7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5255-AE39-4461-8A4B-CCCC33D496F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8EB4-8D3E-43BE-AE08-E473979499F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2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820F-193B-4CAC-9DF7-0D820C09CF4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4CCD-46EC-4653-AFDD-D47FB1E608F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51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0C8A-B225-47AE-9DEF-071241CBD5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6597-2E54-41B5-96B3-47AE0ADCE73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23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E17F-DFFC-481C-86C0-3DA82DED99E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4514A-7C2F-4F89-972D-C98B1EAB8D4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1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547B-607F-4CFE-9FB1-2A59A308385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B572-DD88-4689-931C-111BCB6653C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5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C448-20F5-461B-A52B-12F89FBDE1F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3482-A2B4-4B27-A1AE-D1B66E3290C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5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B72C-13EC-47D4-96F0-B7C5C80673A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CAAB-A76B-40C1-9286-87B69A146B4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9832-7C12-4C1C-8E0A-789CBF6263A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E67D-E0AD-44AB-96FA-D6AA51CFF52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6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2ADD-F1E0-4467-9CE7-49E3CCBB8FE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F055-EEDD-424D-9FA1-B8E407CB7EC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0D8B-7C46-48F8-A82B-1F56FF888CF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3917-5D42-4DDB-A6F3-1CB43F29B4F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1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5255-AE39-4461-8A4B-CCCC33D496F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8EB4-8D3E-43BE-AE08-E473979499F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0C8A-B225-47AE-9DEF-071241CBD5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6597-2E54-41B5-96B3-47AE0ADCE73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1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DB4DFD-ACBE-4F81-BE1A-972D010CFFF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47064E-91D7-4A1B-BFBE-E434F6957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6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DB4DFD-ACBE-4F81-BE1A-972D010CFFF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47064E-91D7-4A1B-BFBE-E434F6957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1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636838"/>
            <a:ext cx="1463675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11" descr="F:\2015-11-15 2\корзина фрукты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65175"/>
            <a:ext cx="38957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F:\2015-11-15 2\фрукты (3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04813"/>
            <a:ext cx="15367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F:\2015-11-15 2\фрукты (6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765175"/>
            <a:ext cx="16827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770188"/>
            <a:ext cx="1682750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10" descr="F:\2015-11-15 2\фрукты (7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97425"/>
            <a:ext cx="168751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70239"/>
            <a:ext cx="1879922" cy="19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58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2448 0.3923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24948 0.288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27326 -0.13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31459 -0.259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12" descr="F:\2015-11-15 2\корзина ягоды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19" y="695325"/>
            <a:ext cx="38862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F:\2015-11-15 2\ягоды (5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FBF9"/>
              </a:clrFrom>
              <a:clrTo>
                <a:srgbClr val="EF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71763"/>
            <a:ext cx="1587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F:\2015-11-15 2\ягоды (4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6250"/>
            <a:ext cx="1524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F:\2015-11-15 2\ягоды (3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2671763"/>
            <a:ext cx="1460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" y="486498"/>
            <a:ext cx="17922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876800"/>
            <a:ext cx="18954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863"/>
            <a:ext cx="2483768" cy="198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2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7535 -0.023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44566 0.460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92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2724 -0.056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26441 -0.163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0713"/>
            <a:ext cx="1820862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9" descr="F:\2015-11-15 2\корзина ягоды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04" y="726295"/>
            <a:ext cx="38862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F:\2015-11-15 2\ягоды (8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1827212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8" y="2744788"/>
            <a:ext cx="1716088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5002"/>
            <a:ext cx="2232248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62" y="4653136"/>
            <a:ext cx="2134918" cy="150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62" y="2729476"/>
            <a:ext cx="2134918" cy="177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7014 -0.0932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23229 0.3025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2969 -0.1099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2016-03-10T06:34:53Z</dcterms:created>
  <dcterms:modified xsi:type="dcterms:W3CDTF">2016-03-12T15:46:18Z</dcterms:modified>
</cp:coreProperties>
</file>