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67E5-8DFD-4BC7-8A66-27B9602C684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7FC0-2D22-4A93-9B74-552561D2038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3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E17F-DFFC-481C-86C0-3DA82DED99E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514A-7C2F-4F89-972D-C98B1EAB8D4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0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547B-607F-4CFE-9FB1-2A59A308385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B572-DD88-4689-931C-111BCB6653C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2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67E5-8DFD-4BC7-8A66-27B9602C684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7FC0-2D22-4A93-9B74-552561D2038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2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820F-193B-4CAC-9DF7-0D820C09CF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4CCD-46EC-4653-AFDD-D47FB1E608F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5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C448-20F5-461B-A52B-12F89FBDE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3482-A2B4-4B27-A1AE-D1B66E3290C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2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B72C-13EC-47D4-96F0-B7C5C80673A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CAAB-A76B-40C1-9286-87B69A146B4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5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9832-7C12-4C1C-8E0A-789CBF6263A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E67D-E0AD-44AB-96FA-D6AA51CFF52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02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ADD-F1E0-4467-9CE7-49E3CCBB8FE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F055-EEDD-424D-9FA1-B8E407CB7EC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23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0D8B-7C46-48F8-A82B-1F56FF888CF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3917-5D42-4DDB-A6F3-1CB43F29B4F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63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5255-AE39-4461-8A4B-CCCC33D496F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8EB4-8D3E-43BE-AE08-E473979499F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8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820F-193B-4CAC-9DF7-0D820C09CF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4CCD-46EC-4653-AFDD-D47FB1E608F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1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0C8A-B225-47AE-9DEF-071241CBD5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6597-2E54-41B5-96B3-47AE0ADCE73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45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E17F-DFFC-481C-86C0-3DA82DED99E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514A-7C2F-4F89-972D-C98B1EAB8D4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27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547B-607F-4CFE-9FB1-2A59A308385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B572-DD88-4689-931C-111BCB6653C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74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67E5-8DFD-4BC7-8A66-27B9602C684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7FC0-2D22-4A93-9B74-552561D2038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26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820F-193B-4CAC-9DF7-0D820C09CF4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4CCD-46EC-4653-AFDD-D47FB1E608F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72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C448-20F5-461B-A52B-12F89FBDE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3482-A2B4-4B27-A1AE-D1B66E3290C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20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B72C-13EC-47D4-96F0-B7C5C80673A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CAAB-A76B-40C1-9286-87B69A146B4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9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9832-7C12-4C1C-8E0A-789CBF6263A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E67D-E0AD-44AB-96FA-D6AA51CFF52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8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ADD-F1E0-4467-9CE7-49E3CCBB8FE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F055-EEDD-424D-9FA1-B8E407CB7EC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67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0D8B-7C46-48F8-A82B-1F56FF888CF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3917-5D42-4DDB-A6F3-1CB43F29B4F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7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C448-20F5-461B-A52B-12F89FBDE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3482-A2B4-4B27-A1AE-D1B66E3290C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19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5255-AE39-4461-8A4B-CCCC33D496F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8EB4-8D3E-43BE-AE08-E473979499F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32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0C8A-B225-47AE-9DEF-071241CBD5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6597-2E54-41B5-96B3-47AE0ADCE73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34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E17F-DFFC-481C-86C0-3DA82DED99E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514A-7C2F-4F89-972D-C98B1EAB8D4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32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547B-607F-4CFE-9FB1-2A59A308385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B572-DD88-4689-931C-111BCB6653C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8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B72C-13EC-47D4-96F0-B7C5C80673A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CAAB-A76B-40C1-9286-87B69A146B4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1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9832-7C12-4C1C-8E0A-789CBF6263A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E67D-E0AD-44AB-96FA-D6AA51CFF52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5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ADD-F1E0-4467-9CE7-49E3CCBB8FE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F055-EEDD-424D-9FA1-B8E407CB7EC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6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0D8B-7C46-48F8-A82B-1F56FF888CF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3917-5D42-4DDB-A6F3-1CB43F29B4F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7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5255-AE39-4461-8A4B-CCCC33D496F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8EB4-8D3E-43BE-AE08-E473979499F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4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0C8A-B225-47AE-9DEF-071241CBD5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6597-2E54-41B5-96B3-47AE0ADCE73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4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B4DFD-ACBE-4F81-BE1A-972D010CFFF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7064E-91D7-4A1B-BFBE-E434F6957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1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B4DFD-ACBE-4F81-BE1A-972D010CFFF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7064E-91D7-4A1B-BFBE-E434F6957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B4DFD-ACBE-4F81-BE1A-972D010CFFF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7064E-91D7-4A1B-BFBE-E434F6957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916833"/>
            <a:ext cx="7175351" cy="2016224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Собери овощи, фрукты, ягоды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6550"/>
            <a:ext cx="19319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0713"/>
            <a:ext cx="16827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129213"/>
            <a:ext cx="1736725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-9525"/>
            <a:ext cx="193516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4351338"/>
            <a:ext cx="179546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20713"/>
            <a:ext cx="17160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F:\2015-11-15 2\корзина овощи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628650"/>
            <a:ext cx="3924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F:\2015-11-15 2\овощи (6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5067300"/>
            <a:ext cx="142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F:\2015-11-15 2\овощи (8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565400"/>
            <a:ext cx="1549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F:\2015-11-15 2\фрукты (5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2924175"/>
            <a:ext cx="15716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F:\2015-11-15 2\овощи (3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65175"/>
            <a:ext cx="157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F:\2015-11-15 2\овощи (4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891232"/>
            <a:ext cx="1562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3" y="476672"/>
            <a:ext cx="19383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1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28611 -0.013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1343 L 0.3533 -0.2099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1198 0.435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3247 -0.364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21407 0.449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554038"/>
            <a:ext cx="4071937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7" descr="F:\2015-11-15 2\фрукты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25688"/>
            <a:ext cx="16843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14850"/>
            <a:ext cx="1684337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0" descr="F:\2015-11-15 2\овощи (14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325688"/>
            <a:ext cx="153193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2015-11-15 2\овощи (11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4038"/>
            <a:ext cx="17526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:\2015-11-15 2\овощи (13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4292600"/>
            <a:ext cx="15319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95" y="692696"/>
            <a:ext cx="17367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7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4653 -0.268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22691 0.483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33628 0.105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23402 -0.1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Воздушный поток</vt:lpstr>
      <vt:lpstr>1_Воздушный поток</vt:lpstr>
      <vt:lpstr>2_Воздушный поток</vt:lpstr>
      <vt:lpstr>Собери овощи, фрукты, ягоды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Собери овощи, фрукты, ягоды</dc:title>
  <dc:creator>user</dc:creator>
  <cp:lastModifiedBy>user</cp:lastModifiedBy>
  <cp:revision>6</cp:revision>
  <dcterms:created xsi:type="dcterms:W3CDTF">2016-03-10T06:31:27Z</dcterms:created>
  <dcterms:modified xsi:type="dcterms:W3CDTF">2016-03-12T15:05:05Z</dcterms:modified>
</cp:coreProperties>
</file>