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Весной у людей много работы в садах, полях и огородах Нужно посеять семена, посадить овощи и ягоды, </a:t>
            </a:r>
            <a:r>
              <a:rPr 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привести в порядок деревья</a:t>
            </a: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5" descr="http://www.eduvluki.ru/archive/preschools/data/25/gallery/573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412875"/>
            <a:ext cx="38877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http://shymkent.otyrar.kz/wp-content/uploads/2012/04/%D0%A4%D0%BE%D1%82%D0%BE-%D1%81-%D1%81%D0%B0%D0%B9%D1%82%D0%B0-ecology.md_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4357688"/>
            <a:ext cx="43529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sadoved.com/uploads/posts/2012-01/1326799094_pobelk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356100" y="1341438"/>
            <a:ext cx="4314825" cy="2852737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Физкультминутка.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Стучатся  громче дятлы,       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Синички стали петь!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(Машем крылышками,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как птички, бежим по кругу.)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Встает пораньше солнце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землю стало греть.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(Изображаем солнышко –пальчики растопырены,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переступаем с ноги на ногу как мишки.)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Бегут ручьи под горку,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Растаял весь снежок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Бегаем по комнате, пританцовывая.)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 из под старой травки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Уже глядит цветок.    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(Киваем головой из стороны в сторону.)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Раскрылся колокольчик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тени, там где сосна     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(Показываем ладошками колокольчик, покачиваемся)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Динь-динь звенит тихонько,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Динь-динь пришла весна!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(  Хлопаем в ладоши, пританцовывая.)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Рисунок 5" descr="26692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4077072"/>
            <a:ext cx="2843808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снег повсюду тает,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день становится длинней</a:t>
            </a:r>
            <a:r>
              <a:rPr lang="ru-RU" sz="2000" smtClean="0"/>
              <a:t>,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7412" name="Содержимое 5" descr="тает снег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601788"/>
            <a:ext cx="8135937" cy="525621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все зазеленело и в полях звенит ручей,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7" name="Picture 5" descr="http://naturetop.ru/pictures/spring/spring-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123950"/>
            <a:ext cx="764381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стал теплее ветер, если птицам не до сна,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Содержимое 6" descr="12e86549d51b0c173e2274d243f71aaa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1913" y="1700213"/>
            <a:ext cx="6911975" cy="496887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969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солнце ярче светит,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Содержимое 6" descr="vesna9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57575" y="2747963"/>
            <a:ext cx="2228850" cy="2228850"/>
          </a:xfrm>
        </p:spPr>
      </p:pic>
      <p:pic>
        <p:nvPicPr>
          <p:cNvPr id="20485" name="Picture 5" descr="http://st.gdefon.ru/wallpapers_original/wallpapers/391926_priroda_vesna_sad_derevya_yabloni_oduvanchiki_soln_2560x1600_(www.GdeFon.ru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196975"/>
            <a:ext cx="87566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000000"/>
                </a:solidFill>
              </a:rPr>
              <a:t/>
            </a:r>
            <a:br>
              <a:rPr lang="ru-RU" sz="2400" smtClean="0">
                <a:solidFill>
                  <a:srgbClr val="000000"/>
                </a:solidFill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…значит, к нам пришла 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 !</a:t>
            </a:r>
            <a:b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Содержимое 3" descr="1276998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052513"/>
            <a:ext cx="7488237" cy="50736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Весной у людей много работы в садах, полях и огородах Нужно посеять семена, посадить овощи и ягоды, привести в порядок деревья</vt:lpstr>
      <vt:lpstr>Слайд 2</vt:lpstr>
      <vt:lpstr> Если снег повсюду тает,  день становится длинней,   </vt:lpstr>
      <vt:lpstr> Если все зазеленело и в полях звенит ручей, </vt:lpstr>
      <vt:lpstr> Если стал теплее ветер, если птицам не до сна, </vt:lpstr>
      <vt:lpstr>Если солнце ярче светит, </vt:lpstr>
      <vt:lpstr> …значит, к нам пришла весна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Весной у людей много работы в садах, полях и огородах Нужно посеять семена, посадить овощи и ягоды, привести в порядок деревья</dc:title>
  <dc:creator>user</dc:creator>
  <cp:lastModifiedBy>user</cp:lastModifiedBy>
  <cp:revision>1</cp:revision>
  <dcterms:created xsi:type="dcterms:W3CDTF">2016-03-12T14:35:48Z</dcterms:created>
  <dcterms:modified xsi:type="dcterms:W3CDTF">2016-03-12T14:39:48Z</dcterms:modified>
</cp:coreProperties>
</file>