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5" r:id="rId3"/>
    <p:sldId id="266" r:id="rId4"/>
    <p:sldId id="268" r:id="rId5"/>
    <p:sldId id="270" r:id="rId6"/>
    <p:sldId id="272" r:id="rId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Содержимое 4" descr="yvfvuuojfhqgvdopuxqw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Весной природа оживает от зимнего сна.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Появляются первая трава и цветы</a:t>
            </a:r>
            <a:r>
              <a:rPr lang="ru-RU" sz="2400" dirty="0" smtClean="0"/>
              <a:t>. </a:t>
            </a:r>
            <a:br>
              <a:rPr lang="ru-RU" sz="2400" dirty="0" smtClean="0"/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Эти цветы называются подснежники, потому что появляются как только начинает таять снег. Иногда кажется, что они проросли прямо из-под снега</a:t>
            </a:r>
          </a:p>
        </p:txBody>
      </p:sp>
      <p:pic>
        <p:nvPicPr>
          <p:cNvPr id="6" name="Содержимое 5" descr="подснежники7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1475656" y="1916832"/>
            <a:ext cx="5747255" cy="4525963"/>
          </a:xfr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Содержимое 4" descr="yvfvuuojfhqgvdopuxqw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Весной просыпаются и деревья.</a:t>
            </a:r>
            <a:br>
              <a:rPr lang="ru-RU" sz="24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 Сначала на их ветках набухают почки…</a:t>
            </a:r>
          </a:p>
        </p:txBody>
      </p:sp>
      <p:sp>
        <p:nvSpPr>
          <p:cNvPr id="1126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40" name="Picture 5" descr="http://canon-fan.com/sites/default/files/IMG_009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970022"/>
            <a:ext cx="5184403" cy="3887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1" name="Picture 7" descr="http://www.nikblo.ru/PAS/pas010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8064" y="2006600"/>
            <a:ext cx="3995936" cy="485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Содержимое 4" descr="yvfvuuojfhqgvdopuxqw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868362"/>
          </a:xfrm>
        </p:spPr>
        <p:txBody>
          <a:bodyPr/>
          <a:lstStyle/>
          <a:p>
            <a:pPr eaLnBrk="1" hangingPunct="1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Потом из почек распускаются первые листики…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Сначала они совсем маленькие!</a:t>
            </a:r>
          </a:p>
        </p:txBody>
      </p:sp>
      <p:sp>
        <p:nvSpPr>
          <p:cNvPr id="1229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2293" name="Picture 5" descr="http://grandwallpapers.net/photo/vesna-pervie-listya-1280x102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4213" y="1844675"/>
            <a:ext cx="2736850" cy="468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7" descr="http://img-fotki.yandex.ru/get/5603/oko7.18/0_6121e_fafbd8b6_XX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95738" y="1916113"/>
            <a:ext cx="446405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Содержимое 4" descr="yvfvuuojfhqgvdopuxqw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Заголовок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869950"/>
          </a:xfrm>
        </p:spPr>
        <p:txBody>
          <a:bodyPr/>
          <a:lstStyle/>
          <a:p>
            <a:pPr eaLnBrk="1" hangingPunct="1"/>
            <a:r>
              <a:rPr lang="ru-RU" sz="2400" smtClean="0"/>
              <a:t> </a:t>
            </a: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Листочки растут очень быстро.</a:t>
            </a:r>
            <a:br>
              <a:rPr lang="ru-RU" sz="24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Очень скоро все деревья становятся зелеными</a:t>
            </a:r>
            <a:r>
              <a:rPr lang="ru-RU" sz="2400" smtClean="0"/>
              <a:t>.</a:t>
            </a:r>
          </a:p>
        </p:txBody>
      </p:sp>
      <p:pic>
        <p:nvPicPr>
          <p:cNvPr id="13316" name="Содержимое 5" descr="0_55122_150be4a1_XL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187450" y="1773238"/>
            <a:ext cx="6792913" cy="4525962"/>
          </a:xfr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Содержимое 4" descr="yvfvuuojfhqgvdopuxqw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Весной на многих деревьях распускаются красивые цветы</a:t>
            </a:r>
          </a:p>
        </p:txBody>
      </p:sp>
      <p:sp>
        <p:nvSpPr>
          <p:cNvPr id="1434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41" name="Picture 5" descr="http://img2.vetton.ru/upl/1000/23/vetton_ru_japanesenature39-2560x160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800" y="1295400"/>
            <a:ext cx="4261992" cy="2933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7" descr="http://www.xa-xa.org/uploads/posts/2011-04/1303200559_0085acd27a1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8200" y="1447800"/>
            <a:ext cx="3429000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9" descr="http://dongurman.ru/foto/pr15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71800" y="3962400"/>
            <a:ext cx="3200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Содержимое 4" descr="yvfvuuojfhqgvdopuxqw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Весной снова появляются насекомые. </a:t>
            </a:r>
            <a:br>
              <a:rPr lang="ru-RU" sz="24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Как же они соскучились по солнышку!</a:t>
            </a:r>
          </a:p>
        </p:txBody>
      </p:sp>
      <p:pic>
        <p:nvPicPr>
          <p:cNvPr id="15364" name="Содержимое 3" descr="2669214.gif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763713" y="1412875"/>
            <a:ext cx="5400675" cy="4421188"/>
          </a:xfr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37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Весной природа оживает от зимнего сна.  Появляются первая трава и цветы.  Эти цветы называются подснежники, потому что появляются как только начинает таять снег. Иногда кажется, что они проросли прямо из-под снега</vt:lpstr>
      <vt:lpstr>Весной просыпаются и деревья.  Сначала на их ветках набухают почки…</vt:lpstr>
      <vt:lpstr>Потом из почек распускаются первые листики…  Сначала они совсем маленькие!</vt:lpstr>
      <vt:lpstr> Листочки растут очень быстро. Очень скоро все деревья становятся зелеными.</vt:lpstr>
      <vt:lpstr>Весной на многих деревьях распускаются красивые цветы</vt:lpstr>
      <vt:lpstr>Весной снова появляются насекомые.  Как же они соскучились по солнышку!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Появляются сосульки</dc:title>
  <dc:creator>user</dc:creator>
  <cp:lastModifiedBy>user</cp:lastModifiedBy>
  <cp:revision>13</cp:revision>
  <dcterms:created xsi:type="dcterms:W3CDTF">2016-03-12T14:25:56Z</dcterms:created>
  <dcterms:modified xsi:type="dcterms:W3CDTF">2016-03-12T14:47:16Z</dcterms:modified>
</cp:coreProperties>
</file>