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03" r:id="rId3"/>
    <p:sldId id="306" r:id="rId4"/>
    <p:sldId id="268" r:id="rId5"/>
    <p:sldId id="304" r:id="rId6"/>
    <p:sldId id="270" r:id="rId7"/>
    <p:sldId id="30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4DF41"/>
    <a:srgbClr val="A2E76F"/>
    <a:srgbClr val="EA9ACA"/>
    <a:srgbClr val="87CB3D"/>
    <a:srgbClr val="FA6C0A"/>
    <a:srgbClr val="EDBDBB"/>
    <a:srgbClr val="4C60C4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67" autoAdjust="0"/>
  </p:normalViewPr>
  <p:slideViewPr>
    <p:cSldViewPr>
      <p:cViewPr varScale="1">
        <p:scale>
          <a:sx n="88" d="100"/>
          <a:sy n="88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7B05E-F18E-4121-9278-962A6C97CE2B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BBB1-EC1E-43CE-8059-5D7954701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CD12-EA74-4FBF-8E21-9D0525DFA20A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0E82-053F-4E7A-A706-DD4EDA5EB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958C1-5186-4885-8D5F-53DCF6CE0375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2330-E2B0-4FCC-A692-EEA0F6191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5B6EE-17B2-4D00-8DB7-AAD54915AE57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8B634-9206-43C4-A222-6B517A0CD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6CDE-9D65-4386-A04D-59519950394A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9BC5-B5B1-4FCE-A215-1603F84E4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07B0-70CD-41A7-B97E-4E8FAEC484BC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EBA9-0268-40A8-BD7C-218EBCA7B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637C-533F-45EA-AA7C-E31158B5DBF8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CAECC-07F5-44B9-99FC-62BC134E0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BF26-9289-44FB-8EA1-A4EF6ACEB3F8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41069-B643-40FE-A807-73AE85EC1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8D18-48C6-40DA-9CB7-695B47A1C836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73B2-F66E-4886-A042-497AA4B14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F587-E206-44F7-885B-3E3DE3EC156D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545D4-5F99-49BC-A8CF-45C571101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2ABC-5743-4285-82F7-26F7A37C3466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2640A-1B2D-4710-B41C-60444EC4D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5922D5-F070-4E2C-8190-A70FF21EC316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2DC94-714A-4D66-8761-43086CD3B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учреждение детский сад №8</a:t>
            </a:r>
          </a:p>
        </p:txBody>
      </p:sp>
      <p:sp>
        <p:nvSpPr>
          <p:cNvPr id="2052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(для дошкольного возраста)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Воспитатель: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Андрусенко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О.Н.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г.Острогожск 2016г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78630">
            <a:off x="1843088" y="4508500"/>
            <a:ext cx="17097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1052513"/>
            <a:ext cx="26257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67526">
            <a:off x="758825" y="1657350"/>
            <a:ext cx="17097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Дать детям первичные представление о признаках весны. </a:t>
            </a:r>
          </a:p>
          <a:p>
            <a:pPr>
              <a:defRPr/>
            </a:pPr>
            <a:endParaRPr lang="ru-RU" sz="2800" b="1" dirty="0" smtClean="0">
              <a:ln>
                <a:solidFill>
                  <a:srgbClr val="0070C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 1.Формировать умение устанавливать причинно-  следственные связи;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2.Развивать внимание, память;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3.Расширять словарный запас.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250825" y="260350"/>
            <a:ext cx="10009188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Я раскрываю почки в зеленые листочки.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Деревья одеваю, посевы поливаю.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Движения полна,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зовут меня …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b="1" i="1" smtClean="0"/>
              <a:t/>
            </a:r>
            <a:br>
              <a:rPr lang="ru-RU" b="1" i="1" smtClean="0"/>
            </a:br>
            <a:r>
              <a:rPr lang="ru-RU" b="1" i="1" smtClean="0"/>
              <a:t> </a:t>
            </a:r>
            <a:endParaRPr lang="ru-RU" smtClean="0"/>
          </a:p>
          <a:p>
            <a:endParaRPr lang="ru-RU" smtClean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41938" y="1341438"/>
            <a:ext cx="20161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pic>
        <p:nvPicPr>
          <p:cNvPr id="7" name="Picture 9" descr="http://dongurman.ru/foto/pr1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2636912"/>
            <a:ext cx="44644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4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-107950" y="188913"/>
            <a:ext cx="8805863" cy="706437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Весной начинает сильней пригревать солнышко.</a:t>
            </a:r>
            <a:br>
              <a:rPr lang="ru-RU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С каждым днем становится все теплей.</a:t>
            </a:r>
          </a:p>
        </p:txBody>
      </p:sp>
      <p:pic>
        <p:nvPicPr>
          <p:cNvPr id="5124" name="Picture 2" descr="http://junktale.com/upload/iblock/7bf/Unknow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1844675"/>
            <a:ext cx="76327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Появляются сосульки</a:t>
            </a:r>
          </a:p>
        </p:txBody>
      </p:sp>
      <p:pic>
        <p:nvPicPr>
          <p:cNvPr id="6148" name="Содержимое 3" descr="сосульки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4213" y="1600200"/>
            <a:ext cx="7920037" cy="52578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2400" smtClean="0"/>
              <a:t>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Снег тает, превращается в воду, маленькие веселые ручейки журчат на каждом шагу.</a:t>
            </a:r>
          </a:p>
        </p:txBody>
      </p:sp>
      <p:pic>
        <p:nvPicPr>
          <p:cNvPr id="12" name="Рисунок 11" descr="тает снег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7624" y="1628800"/>
            <a:ext cx="705678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4" name="Содержимое 12"/>
          <p:cNvSpPr>
            <a:spLocks noGrp="1"/>
          </p:cNvSpPr>
          <p:nvPr>
            <p:ph idx="1"/>
          </p:nvPr>
        </p:nvSpPr>
        <p:spPr>
          <a:xfrm>
            <a:off x="457200" y="1600200"/>
            <a:ext cx="3106738" cy="452596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Тает лед на речках и озерах. </a:t>
            </a:r>
            <a:br>
              <a:rPr lang="ru-RU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Начинается ледоход.</a:t>
            </a:r>
          </a:p>
        </p:txBody>
      </p:sp>
      <p:pic>
        <p:nvPicPr>
          <p:cNvPr id="8196" name="Содержимое 4" descr="тает снегl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9750" y="1484313"/>
            <a:ext cx="8208963" cy="5373687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3835</TotalTime>
  <Words>103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казенное дошкольное образовательное  учреждение детский сад №8</vt:lpstr>
      <vt:lpstr>Слайд 2</vt:lpstr>
      <vt:lpstr>Слайд 3</vt:lpstr>
      <vt:lpstr>Весной начинает сильней пригревать солнышко. С каждым днем становится все теплей.</vt:lpstr>
      <vt:lpstr>Появляются сосульки</vt:lpstr>
      <vt:lpstr> Снег тает, превращается в воду, маленькие веселые ручейки журчат на каждом шагу.</vt:lpstr>
      <vt:lpstr>Тает лед на речках и озерах.  Начинается ледоход.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user</cp:lastModifiedBy>
  <cp:revision>59</cp:revision>
  <dcterms:created xsi:type="dcterms:W3CDTF">2011-01-02T18:41:12Z</dcterms:created>
  <dcterms:modified xsi:type="dcterms:W3CDTF">2016-03-12T14:46:54Z</dcterms:modified>
</cp:coreProperties>
</file>