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9" r:id="rId2"/>
    <p:sldId id="374" r:id="rId3"/>
    <p:sldId id="383" r:id="rId4"/>
    <p:sldId id="384" r:id="rId5"/>
    <p:sldId id="385" r:id="rId6"/>
    <p:sldId id="386" r:id="rId7"/>
    <p:sldId id="392" r:id="rId8"/>
    <p:sldId id="3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08263-77D6-4B86-A6BE-898BB6CB68BE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EFA98-4B22-45CC-82C8-A48B1FB5F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6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DBC5-378B-4390-BE46-0C4E79BBB99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1ADB-D166-4E8F-9988-F5D40CF80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ик\Desktop\разработка фото\DSCF2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06" y="1916832"/>
            <a:ext cx="4071934" cy="378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Садик\Desktop\разработка фото\DSCF2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3952903" cy="2964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идактик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уеннар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әрбия бирү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477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i="1" dirty="0" err="1">
                <a:solidFill>
                  <a:srgbClr val="00B050"/>
                </a:solidFill>
              </a:rPr>
              <a:t>Кайсы</a:t>
            </a:r>
            <a:r>
              <a:rPr lang="ru-RU" altLang="ru-RU" sz="3200" b="1" i="1" dirty="0">
                <a:solidFill>
                  <a:srgbClr val="00B050"/>
                </a:solidFill>
              </a:rPr>
              <a:t> </a:t>
            </a:r>
            <a:r>
              <a:rPr lang="ru-RU" altLang="ru-RU" sz="3200" b="1" i="1" dirty="0" err="1">
                <a:solidFill>
                  <a:srgbClr val="00B050"/>
                </a:solidFill>
              </a:rPr>
              <a:t>үсемлеккә</a:t>
            </a:r>
            <a:r>
              <a:rPr lang="ru-RU" altLang="ru-RU" sz="3200" b="1" i="1" dirty="0">
                <a:solidFill>
                  <a:srgbClr val="00B050"/>
                </a:solidFill>
              </a:rPr>
              <a:t>  </a:t>
            </a:r>
            <a:r>
              <a:rPr lang="ru-RU" altLang="ru-RU" sz="3200" b="1" i="1" dirty="0" err="1">
                <a:solidFill>
                  <a:srgbClr val="00B050"/>
                </a:solidFill>
              </a:rPr>
              <a:t>озак</a:t>
            </a:r>
            <a:r>
              <a:rPr lang="ru-RU" altLang="ru-RU" sz="3200" b="1" i="1" dirty="0">
                <a:solidFill>
                  <a:srgbClr val="00B050"/>
                </a:solidFill>
              </a:rPr>
              <a:t>  су </a:t>
            </a:r>
            <a:r>
              <a:rPr lang="ru-RU" altLang="ru-RU" sz="3200" b="1" i="1" dirty="0" err="1">
                <a:solidFill>
                  <a:srgbClr val="00B050"/>
                </a:solidFill>
              </a:rPr>
              <a:t>сипмәгәннәр</a:t>
            </a:r>
            <a:r>
              <a:rPr lang="ru-RU" altLang="ru-RU" sz="3200" b="1" i="1" dirty="0">
                <a:solidFill>
                  <a:srgbClr val="00B050"/>
                </a:solidFill>
              </a:rPr>
              <a:t>? </a:t>
            </a:r>
            <a:r>
              <a:rPr lang="ru-RU" altLang="ru-RU" sz="3200" b="1" i="1" dirty="0" err="1">
                <a:solidFill>
                  <a:srgbClr val="00B050"/>
                </a:solidFill>
              </a:rPr>
              <a:t>Ничек</a:t>
            </a:r>
            <a:r>
              <a:rPr lang="ru-RU" altLang="ru-RU" sz="3200" b="1" i="1" dirty="0">
                <a:solidFill>
                  <a:srgbClr val="00B050"/>
                </a:solidFill>
              </a:rPr>
              <a:t> </a:t>
            </a:r>
            <a:r>
              <a:rPr lang="ru-RU" altLang="ru-RU" sz="3200" b="1" i="1" dirty="0" err="1">
                <a:solidFill>
                  <a:srgbClr val="00B050"/>
                </a:solidFill>
              </a:rPr>
              <a:t>белдегез</a:t>
            </a:r>
            <a:r>
              <a:rPr lang="ru-RU" altLang="ru-RU" sz="3200" b="1" i="1" dirty="0">
                <a:solidFill>
                  <a:srgbClr val="00B050"/>
                </a:solidFill>
              </a:rPr>
              <a:t>?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3123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0a266192d5fab55b776a40d324b4e38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53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i="1" dirty="0">
                <a:solidFill>
                  <a:srgbClr val="00B0F0"/>
                </a:solidFill>
              </a:rPr>
              <a:t>Р</a:t>
            </a:r>
            <a:r>
              <a:rPr lang="tt-RU" altLang="ru-RU" sz="3200" b="1" i="1" dirty="0">
                <a:solidFill>
                  <a:srgbClr val="00B0F0"/>
                </a:solidFill>
              </a:rPr>
              <a:t>әсемнәрне  саннар белән тәртипкә сал.</a:t>
            </a:r>
            <a:r>
              <a:rPr lang="ru-RU" altLang="ru-RU" sz="3200" b="1" i="1" dirty="0">
                <a:solidFill>
                  <a:srgbClr val="00B0F0"/>
                </a:solidFill>
              </a:rPr>
              <a:t> </a:t>
            </a:r>
            <a:endParaRPr lang="ru-RU" sz="3200" dirty="0"/>
          </a:p>
        </p:txBody>
      </p:sp>
      <p:pic>
        <p:nvPicPr>
          <p:cNvPr id="3" name="Picture 11" descr="629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8" y="1676396"/>
            <a:ext cx="2376264" cy="21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tre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65" y="1420395"/>
            <a:ext cx="25908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581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2dfb1367ed379be7256b2df4ebff3ad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65" y="40386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32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0.55833 0.43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21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185E-6 L -0.58333 0.299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3885 L 0.5375 -0.338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092E-6 L -0.50417 -0.3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0504" y="7057"/>
            <a:ext cx="8229600" cy="82965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F0"/>
                </a:solidFill>
              </a:rPr>
              <a:t>Кайсы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яшелч</a:t>
            </a:r>
            <a:r>
              <a:rPr lang="tt-RU" sz="2800" dirty="0" smtClean="0">
                <a:solidFill>
                  <a:srgbClr val="00B0F0"/>
                </a:solidFill>
              </a:rPr>
              <a:t>ә иң яхшысы, тәмлесе һәм кирәклесе?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Picture 4" descr="1254334330_tuvim_ovos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5" y="1268760"/>
            <a:ext cx="8208912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03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56746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4" descr="0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4644"/>
            <a:ext cx="3792898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g_18457562_1591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4644"/>
            <a:ext cx="4032448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037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724757"/>
            <a:ext cx="37928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24757"/>
            <a:ext cx="40324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76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035496"/>
            <a:ext cx="8229600" cy="2592288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Кыргый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200" dirty="0" err="1">
                <a:solidFill>
                  <a:srgbClr val="FF0000"/>
                </a:solidFill>
              </a:rPr>
              <a:t>хайваннарны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таны</a:t>
            </a:r>
            <a:r>
              <a:rPr lang="ru-RU" sz="3200" dirty="0">
                <a:solidFill>
                  <a:srgbClr val="FF0000"/>
                </a:solidFill>
              </a:rPr>
              <a:t>!</a:t>
            </a:r>
            <a:endParaRPr lang="ru-RU" sz="3200" dirty="0"/>
          </a:p>
        </p:txBody>
      </p:sp>
      <p:pic>
        <p:nvPicPr>
          <p:cNvPr id="3" name="Picture 2" descr="C:\Users\Пользователь\Downloads\ё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44827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3.gstatic.com/images?q=tbn:ANd9GcRFVEMmPmCto1lN6cIvVyZOtt7mA2y4BJn9_A8iC-EZ0s5cfW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22375"/>
            <a:ext cx="2592288" cy="1869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1000228-0228_301[1]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11" y="1340768"/>
            <a:ext cx="223224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ильяс\Desktop\ТӨЛКЕ\ТӨЛКЕ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77273"/>
            <a:ext cx="2952328" cy="2520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ильяс\Desktop\АЮ\0_126e2_bd1dfdb8_orig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33" y="4078044"/>
            <a:ext cx="2732804" cy="265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ильяс\Desktop\БҮРЕ\БҮРЕ..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" y="4210911"/>
            <a:ext cx="2607240" cy="2520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47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Четуш</a:t>
            </a:r>
            <a:r>
              <a:rPr lang="ru-RU" sz="3200" dirty="0">
                <a:solidFill>
                  <a:srgbClr val="FF0000"/>
                </a:solidFill>
              </a:rPr>
              <a:t> м</a:t>
            </a:r>
            <a:r>
              <a:rPr lang="tt-RU" sz="3200" dirty="0">
                <a:solidFill>
                  <a:srgbClr val="FF0000"/>
                </a:solidFill>
              </a:rPr>
              <a:t>әктәп-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балалар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бакчасы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tt-RU" sz="3200" dirty="0" smtClean="0">
                <a:solidFill>
                  <a:srgbClr val="FF0000"/>
                </a:solidFill>
              </a:rPr>
              <a:t>пиктограмма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Admin\Рабочий стол\воспитатель года 2012\презентация\Копия 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40" y="1700808"/>
            <a:ext cx="2214579" cy="1970537"/>
          </a:xfrm>
          <a:prstGeom prst="plaque">
            <a:avLst/>
          </a:prstGeom>
          <a:noFill/>
          <a:ln w="0" cap="rnd" cmpd="sng">
            <a:solidFill>
              <a:schemeClr val="tx1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pic>
        <p:nvPicPr>
          <p:cNvPr id="4" name="Picture 4" descr="C:\Documents and Settings\Admin\Рабочий стол\воспитатель года 2012\презентация\Копия (4) Копия 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453" y="1619769"/>
            <a:ext cx="2198764" cy="2000264"/>
          </a:xfrm>
          <a:prstGeom prst="plaque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pic>
        <p:nvPicPr>
          <p:cNvPr id="5" name="Picture 6" descr="C:\Documents and Settings\Admin\Рабочий стол\воспитатель года 2012\презентация\Копия (2) Копия 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84784"/>
            <a:ext cx="2206512" cy="2007313"/>
          </a:xfrm>
          <a:prstGeom prst="plaque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pic>
        <p:nvPicPr>
          <p:cNvPr id="6" name="Picture 3" descr="C:\Documents and Settings\Admin\Рабочий стол\воспитатель года 2012\презентация\Копия Копия 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653136"/>
            <a:ext cx="2253973" cy="2000264"/>
          </a:xfrm>
          <a:prstGeom prst="plaque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pic>
        <p:nvPicPr>
          <p:cNvPr id="7" name="Picture 5" descr="C:\Documents and Settings\Admin\Рабочий стол\воспитатель года 2012\презентация\Копия (3) Копия 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4300" y="4725985"/>
            <a:ext cx="2071703" cy="1854565"/>
          </a:xfrm>
          <a:prstGeom prst="plaque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sp>
        <p:nvSpPr>
          <p:cNvPr id="8" name="Выгнутая вниз стрелка 7"/>
          <p:cNvSpPr/>
          <p:nvPr/>
        </p:nvSpPr>
        <p:spPr>
          <a:xfrm rot="3321505">
            <a:off x="-387207" y="4130624"/>
            <a:ext cx="2116137" cy="782638"/>
          </a:xfrm>
          <a:prstGeom prst="curvedUpArrow">
            <a:avLst/>
          </a:prstGeom>
          <a:solidFill>
            <a:schemeClr val="accent5"/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3321505">
            <a:off x="3266545" y="4261816"/>
            <a:ext cx="2116137" cy="782638"/>
          </a:xfrm>
          <a:prstGeom prst="curvedUpArrow">
            <a:avLst/>
          </a:prstGeom>
          <a:solidFill>
            <a:schemeClr val="accent5"/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8070536">
            <a:off x="1969615" y="3488799"/>
            <a:ext cx="2095500" cy="762000"/>
          </a:xfrm>
          <a:prstGeom prst="curvedDownArrow">
            <a:avLst/>
          </a:prstGeom>
          <a:solidFill>
            <a:schemeClr val="accent5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8234047">
            <a:off x="6315342" y="3749993"/>
            <a:ext cx="2060575" cy="787400"/>
          </a:xfrm>
          <a:prstGeom prst="curvedDownArrow">
            <a:avLst/>
          </a:prstGeom>
          <a:solidFill>
            <a:schemeClr val="accent5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Admin\Рабочий стол\воспитатель года 2012\презентация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2" y="1556792"/>
            <a:ext cx="2272279" cy="1714509"/>
          </a:xfrm>
          <a:prstGeom prst="ellipse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pic>
        <p:nvPicPr>
          <p:cNvPr id="4" name="Picture 7" descr="C:\Documents and Settings\Admin\Рабочий стол\воспитатель года 2012\презентация\Копия (2) 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43801"/>
            <a:ext cx="2273405" cy="1717684"/>
          </a:xfrm>
          <a:prstGeom prst="teardrop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pic>
        <p:nvPicPr>
          <p:cNvPr id="5" name="Picture 8" descr="C:\Documents and Settings\Admin\Рабочий стол\воспитатель года 2012\презентация\Копия (3) 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96705"/>
            <a:ext cx="2412275" cy="1857387"/>
          </a:xfrm>
          <a:prstGeom prst="teardrop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pic>
        <p:nvPicPr>
          <p:cNvPr id="6" name="Picture 9" descr="C:\Documents and Settings\Admin\Рабочий стол\воспитатель года 2012\презентация\Копия (4) 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86432"/>
            <a:ext cx="2507369" cy="1947873"/>
          </a:xfrm>
          <a:prstGeom prst="ellipse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</p:spPr>
      </p:pic>
      <p:sp>
        <p:nvSpPr>
          <p:cNvPr id="7" name="Выгнутая вверх стрелка 6"/>
          <p:cNvSpPr/>
          <p:nvPr/>
        </p:nvSpPr>
        <p:spPr>
          <a:xfrm rot="757451">
            <a:off x="2358977" y="1760569"/>
            <a:ext cx="1943100" cy="708159"/>
          </a:xfrm>
          <a:prstGeom prst="curvedDownArrow">
            <a:avLst>
              <a:gd name="adj1" fmla="val 2460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757451">
            <a:off x="6725089" y="3800695"/>
            <a:ext cx="1943100" cy="6905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C:\Documents and Settings\Admin\Рабочий стол\воспитатель года 2012\презентация\5224542_1f826c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99" y="4695248"/>
            <a:ext cx="2500330" cy="2325269"/>
          </a:xfrm>
          <a:prstGeom prst="snip2DiagRect">
            <a:avLst>
              <a:gd name="adj1" fmla="val 0"/>
              <a:gd name="adj2" fmla="val 16667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5" name="Выгнутая вниз стрелка 14"/>
          <p:cNvSpPr/>
          <p:nvPr/>
        </p:nvSpPr>
        <p:spPr>
          <a:xfrm rot="2961059">
            <a:off x="3062261" y="5181215"/>
            <a:ext cx="2092325" cy="7913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4800" i="1" dirty="0">
                <a:solidFill>
                  <a:srgbClr val="FF0000"/>
                </a:solidFill>
              </a:rPr>
              <a:t>пиктограмма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44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Дидактик уеннар  аша экологик тәрбия бирү</vt:lpstr>
      <vt:lpstr>Кайсы үсемлеккә  озак  су сипмәгәннәр? Ничек белдегез?</vt:lpstr>
      <vt:lpstr>Рәсемнәрне  саннар белән тәртипкә сал. </vt:lpstr>
      <vt:lpstr>Кайсы яшелчә иң яхшысы, тәмлесе һәм кирәклесе?</vt:lpstr>
      <vt:lpstr>Презентация PowerPoint</vt:lpstr>
      <vt:lpstr>Кыргый  хайваннарны таны!</vt:lpstr>
      <vt:lpstr>Четуш мәктәп- балалар бакчасы пиктограмма</vt:lpstr>
      <vt:lpstr>пиктограмма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ильяс</cp:lastModifiedBy>
  <cp:revision>141</cp:revision>
  <dcterms:created xsi:type="dcterms:W3CDTF">2014-02-26T09:05:20Z</dcterms:created>
  <dcterms:modified xsi:type="dcterms:W3CDTF">2016-03-11T12:31:20Z</dcterms:modified>
</cp:coreProperties>
</file>