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AA414-CBD0-402D-99AF-B520983DC0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78E47E-FEA3-44B6-9A35-2608C236AF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panovy\Pictures\птичья столов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61048"/>
            <a:ext cx="4464496" cy="11521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Проект 2 мл. группы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7592888" cy="100811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</a:rPr>
              <a:t>Воспитатель: Степанова А.А.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3672408" cy="29523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Оформление уголка книг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«Мир птиц»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3" name="Рисунок 2" descr="SAM_41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3968" y="332656"/>
            <a:ext cx="4569972" cy="6093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4" descr="http://img-fotki.yandex.ru/get/5635/47407354.a61/0_110e2b_53dbccd8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76672"/>
            <a:ext cx="1224136" cy="1981079"/>
          </a:xfrm>
          <a:prstGeom prst="rect">
            <a:avLst/>
          </a:prstGeom>
          <a:noFill/>
        </p:spPr>
      </p:pic>
      <p:pic>
        <p:nvPicPr>
          <p:cNvPr id="9222" name="Picture 6" descr="http://static.playcast.ru/uploads/2014/01/04/705100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72531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Приглашаем снегирей съесть рябинку поскорей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5" name="Рисунок 4" descr="IMG_20160208_1127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1700808"/>
            <a:ext cx="2736304" cy="4864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60208_1128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772816"/>
            <a:ext cx="2736304" cy="4864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7355">
            <a:off x="7050814" y="908720"/>
            <a:ext cx="2093186" cy="1418134"/>
          </a:xfrm>
          <a:prstGeom prst="rect">
            <a:avLst/>
          </a:prstGeom>
          <a:noFill/>
        </p:spPr>
      </p:pic>
      <p:pic>
        <p:nvPicPr>
          <p:cNvPr id="8198" name="Picture 6" descr="http://fotovideoforum.ru/resources/image/590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052736"/>
            <a:ext cx="1800200" cy="1436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88832" cy="6366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Выставка аппликации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3" name="Рисунок 2" descr="SAM_41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935342"/>
            <a:ext cx="7416824" cy="5562618"/>
          </a:xfrm>
          <a:prstGeom prst="rect">
            <a:avLst/>
          </a:prstGeom>
        </p:spPr>
      </p:pic>
      <p:pic>
        <p:nvPicPr>
          <p:cNvPr id="4" name="Picture 2" descr="http://www.playcast.ru/uploads/2014/12/25/1126446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53217">
            <a:off x="6977534" y="188640"/>
            <a:ext cx="2166466" cy="136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427984" cy="31683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Пальчиковые игры </a:t>
            </a:r>
            <a:b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«Зимующие птицы»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3" name="Рисунок 2" descr="IMG_20160208_094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88489">
            <a:off x="251520" y="4149080"/>
            <a:ext cx="4224469" cy="2376264"/>
          </a:xfrm>
          <a:prstGeom prst="rect">
            <a:avLst/>
          </a:prstGeom>
        </p:spPr>
      </p:pic>
      <p:pic>
        <p:nvPicPr>
          <p:cNvPr id="4" name="Рисунок 3" descr="IMG_20160208_0941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39586">
            <a:off x="4788024" y="404664"/>
            <a:ext cx="4096455" cy="2304256"/>
          </a:xfrm>
          <a:prstGeom prst="rect">
            <a:avLst/>
          </a:prstGeom>
        </p:spPr>
      </p:pic>
      <p:pic>
        <p:nvPicPr>
          <p:cNvPr id="5" name="Рисунок 4" descr="IMG_20160208_0941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07525">
            <a:off x="4860032" y="3501008"/>
            <a:ext cx="4059943" cy="2283718"/>
          </a:xfrm>
          <a:prstGeom prst="rect">
            <a:avLst/>
          </a:prstGeom>
        </p:spPr>
      </p:pic>
      <p:pic>
        <p:nvPicPr>
          <p:cNvPr id="6146" name="Picture 2" descr="http://img-fotki.yandex.ru/get/6613/16969765.6b/0_69796_c93c146b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577162"/>
            <a:ext cx="1259632" cy="1608040"/>
          </a:xfrm>
          <a:prstGeom prst="rect">
            <a:avLst/>
          </a:prstGeom>
          <a:noFill/>
        </p:spPr>
      </p:pic>
      <p:pic>
        <p:nvPicPr>
          <p:cNvPr id="6148" name="Picture 4" descr="http://savepic.net/628082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2636912"/>
            <a:ext cx="1512168" cy="1041092"/>
          </a:xfrm>
          <a:prstGeom prst="rect">
            <a:avLst/>
          </a:prstGeom>
          <a:noFill/>
        </p:spPr>
      </p:pic>
      <p:pic>
        <p:nvPicPr>
          <p:cNvPr id="8" name="Picture 2" descr="https://img-fotki.yandex.ru/get/16143/200418627.40/0_114c12_68dffb12_or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2" y="5868143"/>
            <a:ext cx="1008112" cy="86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816424" cy="18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Зёрнышки для воробышек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3" name="Рисунок 2" descr="IMG_20160210_164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4048" y="908720"/>
            <a:ext cx="32403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зернышек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s://img-fotki.yandex.ru/get/9827/163781271.ad/0_cecf9_d281786f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996952"/>
            <a:ext cx="3600400" cy="3129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3672408" cy="38050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ru-RU" i="1" dirty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3" name="Рисунок 2" descr="IMG_20160210_1643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52736"/>
            <a:ext cx="512056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0210_1648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98218"/>
            <a:ext cx="5084057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2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01562" y="1340768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yt3.ggpht.com/-VIoCxSSJok4/AAAAAAAAAAI/AAAAAAAAAAA/2b9gqV2b9Js/s900-c-k-no/phot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0"/>
            <a:ext cx="1224136" cy="1224136"/>
          </a:xfrm>
          <a:prstGeom prst="rect">
            <a:avLst/>
          </a:prstGeom>
          <a:noFill/>
        </p:spPr>
      </p:pic>
      <p:pic>
        <p:nvPicPr>
          <p:cNvPr id="4102" name="Picture 6" descr="http://s019.radikal.ru/i602/1309/18/6823f60daa7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2602" y="140442"/>
            <a:ext cx="1679878" cy="1128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120680" cy="720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Птичья столовая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Совместная деятельность родителей и детей</a:t>
            </a:r>
            <a:endParaRPr lang="ru-RU" b="1" i="1" dirty="0"/>
          </a:p>
        </p:txBody>
      </p:sp>
      <p:pic>
        <p:nvPicPr>
          <p:cNvPr id="4" name="Рисунок 3" descr="IMG_20160215_1703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4248" y="188640"/>
            <a:ext cx="2339752" cy="415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0215_1704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492896"/>
            <a:ext cx="2376264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60215_1705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2698440"/>
            <a:ext cx="2339752" cy="415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215_1706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1268760"/>
            <a:ext cx="2338358" cy="415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AutoShape 4" descr="http://www.playcast.ru/uploads/2015/11/18/1593619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playcast.ru/uploads/2015/11/18/1593619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fs00.infourok.ru/images/doc/176/202509/hello_html_269ce82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4365104"/>
            <a:ext cx="1849522" cy="2088232"/>
          </a:xfrm>
          <a:prstGeom prst="rect">
            <a:avLst/>
          </a:prstGeom>
          <a:noFill/>
        </p:spPr>
      </p:pic>
      <p:pic>
        <p:nvPicPr>
          <p:cNvPr id="3082" name="Picture 10" descr="http://centr-detstva.ucoz.com/51/bird_winter_bullfinch_rowanberry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1124744"/>
            <a:ext cx="1584176" cy="158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3672408" cy="330097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Мини – музей</a:t>
            </a:r>
            <a:b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no Pro Smbd Caption" pitchFamily="18" charset="0"/>
              </a:rPr>
              <a:t>кормушек </a:t>
            </a:r>
            <a:endParaRPr lang="ru-RU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no Pro Smbd Caption" pitchFamily="18" charset="0"/>
            </a:endParaRPr>
          </a:p>
        </p:txBody>
      </p:sp>
      <p:pic>
        <p:nvPicPr>
          <p:cNvPr id="3" name="Рисунок 2" descr="IMG_20160215_1326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-54769"/>
            <a:ext cx="3888432" cy="691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playing-field.ru/img/2015/052208/10107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0"/>
            <a:ext cx="2304255" cy="2304256"/>
          </a:xfrm>
          <a:prstGeom prst="rect">
            <a:avLst/>
          </a:prstGeom>
          <a:noFill/>
        </p:spPr>
      </p:pic>
      <p:pic>
        <p:nvPicPr>
          <p:cNvPr id="2052" name="Picture 4" descr="http://img-fotki.yandex.ru/get/35/131624064.b9/0_76ad6_d5e568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077072"/>
            <a:ext cx="1656184" cy="2552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37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Проект 2 мл. группы  </vt:lpstr>
      <vt:lpstr>Оформление уголка книг «Мир птиц»</vt:lpstr>
      <vt:lpstr>Приглашаем снегирей съесть рябинку поскорей</vt:lpstr>
      <vt:lpstr>Выставка аппликации</vt:lpstr>
      <vt:lpstr>Пальчиковые игры  «Зимующие птицы»</vt:lpstr>
      <vt:lpstr>Зёрнышки для воробышек</vt:lpstr>
      <vt:lpstr>Слайд 7</vt:lpstr>
      <vt:lpstr>Птичья столовая</vt:lpstr>
      <vt:lpstr>Мини – музей кормушек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2 мл. группы</dc:title>
  <dc:creator>Stepanovy</dc:creator>
  <cp:lastModifiedBy>Stepanovy</cp:lastModifiedBy>
  <cp:revision>8</cp:revision>
  <dcterms:created xsi:type="dcterms:W3CDTF">2016-02-16T13:36:18Z</dcterms:created>
  <dcterms:modified xsi:type="dcterms:W3CDTF">2016-03-12T15:01:29Z</dcterms:modified>
</cp:coreProperties>
</file>