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/BlueLines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56" y="-763052"/>
            <a:ext cx="9526314" cy="76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11663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Презентация для детей  «Название геометрических фигур»</a:t>
            </a:r>
            <a:endParaRPr lang="ru-RU" sz="2000" b="1" dirty="0"/>
          </a:p>
        </p:txBody>
      </p:sp>
      <p:pic>
        <p:nvPicPr>
          <p:cNvPr id="8198" name="Picture 6" descr="http://images.myshared.ru/15/1019779/slide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101" y="581419"/>
            <a:ext cx="4346589" cy="32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fs00.infourok.ru/images/doc/233/93219/4/img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4254409" cy="319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20572" y="4897571"/>
            <a:ext cx="3364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Выполнила  воспитатель МАДОУ №5 Джурова С.А.  Реутов 2016г.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428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/BlueLines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14" cy="76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img0.liveinternet.ru/images/attach/c/9/108/22/108022146_large_1223387034c41421111m750x740u9abe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52903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humanscan.ru/wp-content/uploads/2014/04/Psihologiya-geometricheskih-figur-treugolni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903"/>
            <a:ext cx="3286302" cy="264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igraem-s-mamoi.ru/wp-content/uploads/2012/01/treugolka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719" y="3064016"/>
            <a:ext cx="330058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00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/BlueLines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56" y="-763052"/>
            <a:ext cx="9526314" cy="76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nattik.ru/wp-content/uploads/2013/11/geometricheskaya-figura-kr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391555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d3mlntcv38ck9k.cloudfront.net/content/konspekt_image/87337/30396d70_5db0_0131_09bf_12313b01b9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7064"/>
            <a:ext cx="321263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detskiy-sad.com/wp-content/uploads/2011/11/geo-figuri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417295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34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/BlueLines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56" y="-763052"/>
            <a:ext cx="9526314" cy="76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dg52.mycdn.me/getImage?photoId=534827113377&amp;photoType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-460432"/>
            <a:ext cx="372455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tu.rushkolnik.ru/tw_files2/urls_6/20/d-19390/img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64904"/>
            <a:ext cx="441649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dg54.mycdn.me/getImage?photoId=574766964025&amp;photoType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2289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76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/BlueLines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56" y="-763052"/>
            <a:ext cx="9526314" cy="76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nosiki.at.ua/_ld/3/586596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315416"/>
            <a:ext cx="403244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xn----7sbbzn3afjs.xn--p1ai/93/3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2" y="-387424"/>
            <a:ext cx="350484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48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/BlueLines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56" y="-763052"/>
            <a:ext cx="9526314" cy="76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nosiki.at.ua/_ld/3/714586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248491"/>
            <a:ext cx="5059288" cy="379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eogrot.com/wp-content/uploads/2013/03/rom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80728"/>
            <a:ext cx="16097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forum-ukraina.net/proxy.php?image=http%3A%2F%2Fa1-images.myspacecdn.com%2Fimages03%2F30%2Fcc011a70c86d4645b4da655e1c3fe44f%2F600x600.jpg&amp;hash=45009e894d9fb76ca1aa3ddddc65c1d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412" y="3782842"/>
            <a:ext cx="2997295" cy="299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85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/BlueLines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56" y="-763052"/>
            <a:ext cx="9526314" cy="76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uslide.ru/images/22/28531/960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64904"/>
            <a:ext cx="5031068" cy="377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dg52.mycdn.me/getImage?photoId=534827113121&amp;photoType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787060"/>
            <a:ext cx="47625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7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eppt.ru/Prew/BlueLines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921" y="0"/>
            <a:ext cx="9526314" cy="76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playing-field.ru/img/2015/052123/50275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31" y="116633"/>
            <a:ext cx="441649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s00.infourok.ru/images/doc/234/101279/3/hello_html_m437ca8c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30861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23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eeppt.ru/Prew/BlueLines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595" y="-763052"/>
            <a:ext cx="9526314" cy="76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attik.ru/wp-content/uploads/2013/11/geometricheskaya-figura-shestiugolnik-30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64189"/>
            <a:ext cx="2857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umskids.ru/Picture/0/0/3700/thumbs/thumb3_3737_170_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411" y="4653136"/>
            <a:ext cx="161925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1.bp.blogspot.com/-DrZ35ZNwkZ8/UX2FAX5emJI/AAAAAAAAAEQ/aI758UEbG6Y/s1600/hexagon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0"/>
            <a:ext cx="4274499" cy="427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524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19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джурова</dc:creator>
  <cp:lastModifiedBy>Джуров</cp:lastModifiedBy>
  <cp:revision>6</cp:revision>
  <dcterms:created xsi:type="dcterms:W3CDTF">2016-02-25T18:08:06Z</dcterms:created>
  <dcterms:modified xsi:type="dcterms:W3CDTF">2016-03-03T05:05:02Z</dcterms:modified>
</cp:coreProperties>
</file>