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57" r:id="rId10"/>
    <p:sldId id="269" r:id="rId11"/>
    <p:sldId id="258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10.gif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1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6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ft.sibnet.ru/data/screenshot/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Презентация для детей  «Состав числа»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karusel-toys.ru/images/catalog/image_b.php?namephoto=s_18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6281644" cy="43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0272" y="4581128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Выполнила воспитатель МАДОУ №5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Джурова С.А г. Реутов  2016 г.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2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oft.sibnet.ru/data/screenshot/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raskraska.ru/zifra_digital/img/number_10_re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23" y="3039616"/>
            <a:ext cx="1506116" cy="200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komputer-helps.ru/img/508/rozochka09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524843"/>
            <a:ext cx="2240891" cy="305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g4.imgbb.ru/6/0/d/60de1afa77179e1795c826abcd90168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75" y="1151071"/>
            <a:ext cx="1066796" cy="1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4.imgbb.ru/6/0/d/60de1afa77179e1795c826abcd90168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75" y="2217867"/>
            <a:ext cx="1066796" cy="1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4.imgbb.ru/6/0/d/60de1afa77179e1795c826abcd90168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75" y="3510296"/>
            <a:ext cx="1066796" cy="1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25" y="-380968"/>
            <a:ext cx="804300" cy="9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23" y="-365631"/>
            <a:ext cx="804300" cy="9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42" y="-365632"/>
            <a:ext cx="804300" cy="9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398933"/>
            <a:ext cx="804300" cy="9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27" y="-447517"/>
            <a:ext cx="804300" cy="9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690" y="-374964"/>
            <a:ext cx="804300" cy="9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380967"/>
            <a:ext cx="804300" cy="9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-380967"/>
            <a:ext cx="804300" cy="9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" y="-380969"/>
            <a:ext cx="804300" cy="9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403428"/>
            <a:ext cx="804300" cy="9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i066.radikal.ru/0908/75/c14a7560e09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16" y="2804324"/>
            <a:ext cx="834077" cy="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i066.radikal.ru/0908/75/c14a7560e09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94" y="1825311"/>
            <a:ext cx="834077" cy="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i066.radikal.ru/0908/75/c14a7560e09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93" y="2739647"/>
            <a:ext cx="834077" cy="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i066.radikal.ru/0908/75/c14a7560e09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69" y="2698206"/>
            <a:ext cx="834077" cy="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i066.radikal.ru/0908/75/c14a7560e09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9" y="2700451"/>
            <a:ext cx="834077" cy="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i066.radikal.ru/0908/75/c14a7560e09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85" y="2720061"/>
            <a:ext cx="834077" cy="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i066.radikal.ru/0908/75/c14a7560e09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85" y="1739773"/>
            <a:ext cx="834077" cy="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i066.radikal.ru/0908/75/c14a7560e09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08" y="1748515"/>
            <a:ext cx="834077" cy="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i066.radikal.ru/0908/75/c14a7560e09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40" y="1737528"/>
            <a:ext cx="834077" cy="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i066.radikal.ru/0908/75/c14a7560e09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71" y="1778265"/>
            <a:ext cx="834077" cy="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3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16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61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51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46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ft.sibnet.ru/data/screenshot/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832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matemat.ts9.ru/bibl/image/numb/1_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77063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atemat.ts9.ru/bibl/image/numb/1_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8947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laycast.ru/uploads/2015/05/02/1342739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02593"/>
            <a:ext cx="2759607" cy="367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6" y="0"/>
            <a:ext cx="2304256" cy="15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4" y="3711359"/>
            <a:ext cx="2592288" cy="17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mkartinki.ru/data/media/7/image35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68" y="1434068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2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ft.sibnet.ru/data/screenshot/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gidravpt.ru/wp-content/uploads/2011/12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95" y="2067919"/>
            <a:ext cx="1391189" cy="152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142182"/>
            <a:ext cx="1083558" cy="20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23491"/>
            <a:ext cx="1126202" cy="214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" y="-171400"/>
            <a:ext cx="1071562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mkartinki.ru/data/media/7/image35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31" y="0"/>
            <a:ext cx="1550939" cy="206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97" y="116632"/>
            <a:ext cx="1663383" cy="111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gidravpt.ru/wp-content/uploads/2011/12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97" y="2079780"/>
            <a:ext cx="1391189" cy="152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idravpt.ru/wp-content/uploads/2011/12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2" y="3429000"/>
            <a:ext cx="1391189" cy="152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73216"/>
            <a:ext cx="1663383" cy="111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mkartinki.ru/data/media/7/image35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1550939" cy="206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4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ft.sibnet.ru/data/screenshot/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foto-cvetov.com/cvety/foto-cvetov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0" y="-1714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askraska.ru/zifra_digital/img/four_oran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1874796" cy="24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4297"/>
            <a:ext cx="1083558" cy="20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55" y="4653136"/>
            <a:ext cx="1083558" cy="20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foto-cvetov.com/cvety/foto-cvetov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162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mkartinki.ru/data/media/7/image35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55" y="269153"/>
            <a:ext cx="1482294" cy="19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mkartinki.ru/data/media/7/image35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574" y="318070"/>
            <a:ext cx="1408918" cy="18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9" y="5612901"/>
            <a:ext cx="1112323" cy="74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17" y="4062025"/>
            <a:ext cx="1152128" cy="7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4" y="4784615"/>
            <a:ext cx="1080018" cy="7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246523"/>
            <a:ext cx="1152129" cy="7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4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ft.sibnet.ru/data/screenshot/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ica.nipic.com/2007-12-21/20071221155748253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3675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foto-cvetov.com/cvety/foto-cvetov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0" y="332656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foto-cvetov.com/cvety/foto-cvetov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93096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mkartinki.ru/data/media/7/image35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64942"/>
            <a:ext cx="1482294" cy="19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mkartinki.ru/data/media/7/image35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49" y="548680"/>
            <a:ext cx="1482294" cy="19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32" y="5772289"/>
            <a:ext cx="1152129" cy="7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89" y="5039586"/>
            <a:ext cx="1152129" cy="7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3" y="5039586"/>
            <a:ext cx="1152129" cy="7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5772289"/>
            <a:ext cx="1152129" cy="7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42" y="3944945"/>
            <a:ext cx="541779" cy="10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55" y="1328917"/>
            <a:ext cx="760294" cy="1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235" y="1313235"/>
            <a:ext cx="768520" cy="14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05" y="1328917"/>
            <a:ext cx="760295" cy="1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06" y="1341996"/>
            <a:ext cx="760295" cy="1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18" y="1341371"/>
            <a:ext cx="760295" cy="1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4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ft.sibnet.ru/data/screenshot/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s.xn--g1abbjlhgi1b.xn--p1ai/upload/medialibrary/a0f/a0f6fcaf416ea8238beaccf5a66ae1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23" y="1289496"/>
            <a:ext cx="2292147" cy="18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foto-cvetov.com/cvety/foto-cvetov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00549"/>
            <a:ext cx="1114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foto-cvetov.com/cvety/foto-cvetov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98" y="4664299"/>
            <a:ext cx="1114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mkartinki.ru/data/media/7/image35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55" y="4288229"/>
            <a:ext cx="1482294" cy="19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mkartinki.ru/data/media/7/image35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0" y="4288179"/>
            <a:ext cx="1482294" cy="19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09" y="6106420"/>
            <a:ext cx="1080018" cy="7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09" y="5385508"/>
            <a:ext cx="1080018" cy="7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09" y="4694880"/>
            <a:ext cx="1080018" cy="7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09" y="3973968"/>
            <a:ext cx="1080018" cy="7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350" y="5887970"/>
            <a:ext cx="1080018" cy="7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52" y="5167058"/>
            <a:ext cx="1080018" cy="7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52" y="4483524"/>
            <a:ext cx="1080018" cy="7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52" y="3762612"/>
            <a:ext cx="1080018" cy="7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05" y="1481317"/>
            <a:ext cx="760295" cy="1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663" y="1490733"/>
            <a:ext cx="760295" cy="1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00" y="1481317"/>
            <a:ext cx="760295" cy="1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158" y="1484211"/>
            <a:ext cx="760295" cy="1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490733"/>
            <a:ext cx="760295" cy="1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73" y="649755"/>
            <a:ext cx="1080018" cy="7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-406573"/>
            <a:ext cx="804300" cy="9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05" y="-351345"/>
            <a:ext cx="804300" cy="9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60" y="-351344"/>
            <a:ext cx="804300" cy="9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93" y="-402842"/>
            <a:ext cx="804300" cy="9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98" y="-406574"/>
            <a:ext cx="804300" cy="9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668" y="-402842"/>
            <a:ext cx="804300" cy="9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7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oft.sibnet.ru/data/screenshot/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openclipart.org/image/2400px/svg_to_png/80179/Bina-Effect-Letters-alphabet-red-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14458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komputer-helps.ru/img/508/rozochka09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20"/>
            <a:ext cx="2105550" cy="28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760295" cy="1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813" y="2230954"/>
            <a:ext cx="1080018" cy="7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10042"/>
            <a:ext cx="1080018" cy="7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89130"/>
            <a:ext cx="1080018" cy="7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8218"/>
            <a:ext cx="1080018" cy="7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mkartinki.ru/data/media/7/image352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1482294" cy="19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foto-cvetov.com/cvety/foto-cvetov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597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74" y="5157190"/>
            <a:ext cx="760295" cy="1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82" y="5157192"/>
            <a:ext cx="760295" cy="1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87" y="5157189"/>
            <a:ext cx="760295" cy="1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57192"/>
            <a:ext cx="760295" cy="1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kidwelcome.ru/risuem/priroda/min/kak-narisovat-narci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74" y="5157192"/>
            <a:ext cx="760295" cy="14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99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oft.sibnet.ru/data/screenshot/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ogotipka.ru/images/stories/skachat_img/znaki_bukvy_cifry/12page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08" y="1976811"/>
            <a:ext cx="2007654" cy="26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4.imgbb.ru/6/0/d/60de1afa77179e1795c826abcd9016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16" y="-21447"/>
            <a:ext cx="1066796" cy="1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4.imgbb.ru/6/0/d/60de1afa77179e1795c826abcd9016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3" y="-24532"/>
            <a:ext cx="1066796" cy="1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g4.imgbb.ru/6/0/d/60de1afa77179e1795c826abcd9016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770" y="-315416"/>
            <a:ext cx="1066796" cy="1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4.imgbb.ru/6/0/d/60de1afa77179e1795c826abcd9016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68" y="11261"/>
            <a:ext cx="1066796" cy="1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4.imgbb.ru/6/0/d/60de1afa77179e1795c826abcd9016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65" y="-315416"/>
            <a:ext cx="1066796" cy="1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g4.imgbb.ru/6/0/d/60de1afa77179e1795c826abcd9016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84" y="-21447"/>
            <a:ext cx="1066796" cy="1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g4.imgbb.ru/6/0/d/60de1afa77179e1795c826abcd9016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35" y="-241329"/>
            <a:ext cx="1066796" cy="1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4.imgbb.ru/6/0/d/60de1afa77179e1795c826abcd9016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4" y="-241329"/>
            <a:ext cx="1066796" cy="1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g4.imgbb.ru/6/0/d/60de1afa77179e1795c826abcd9016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88" y="11261"/>
            <a:ext cx="1066796" cy="1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mg4.imgbb.ru/6/0/d/60de1afa77179e1795c826abcd9016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53" y="-295920"/>
            <a:ext cx="1066796" cy="1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onlinelabels.com/images/clip-art/Peileppe/Peileppe_3_flower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42328"/>
            <a:ext cx="216751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komputer-helps.ru/img/508/rozochka099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7" y="3071183"/>
            <a:ext cx="2148397" cy="29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forum.materinstvo.ru/uploads/1226129782/post-46693-12262308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88" y="4149080"/>
            <a:ext cx="1545320" cy="103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oisirsfr.com/Cliparts/plantes/flowers_jonathan_dietric_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22449"/>
            <a:ext cx="2166018" cy="25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40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oft.sibnet.ru/data/screenshot/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logotipka.ru/images/stories/skachat_img/znaki_bukvy_cifry/6page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74" y="1900826"/>
            <a:ext cx="1949360" cy="25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400"/>
            <a:ext cx="1173179" cy="13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00477"/>
            <a:ext cx="1173179" cy="13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04687"/>
            <a:ext cx="1173179" cy="13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97" y="25385"/>
            <a:ext cx="1173179" cy="13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80" y="152400"/>
            <a:ext cx="1173179" cy="13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12" y="25385"/>
            <a:ext cx="1173179" cy="13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52" y="100477"/>
            <a:ext cx="1173179" cy="13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91" y="0"/>
            <a:ext cx="1173179" cy="13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331" y="0"/>
            <a:ext cx="1173179" cy="13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esochnizza.ru/wp-content/uploads/2013/03/coloring-pages-raskraski-tsvety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" y="2204864"/>
            <a:ext cx="1807612" cy="16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komputer-helps.ru/img/508/rozochka099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77" y="1772816"/>
            <a:ext cx="1721797" cy="23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clipartpanda.com/spring-tulips-clipart-colored_tulip_spring-555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38" y="2204865"/>
            <a:ext cx="876370" cy="16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52" y="2892683"/>
            <a:ext cx="586590" cy="6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25" y="2383394"/>
            <a:ext cx="586590" cy="6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842" y="2944119"/>
            <a:ext cx="586590" cy="6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933044"/>
            <a:ext cx="586590" cy="6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44" y="2383394"/>
            <a:ext cx="586590" cy="6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21" y="2933045"/>
            <a:ext cx="586590" cy="6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21" y="2349963"/>
            <a:ext cx="586590" cy="6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img-fotki.yandex.ru/get/15583/58581001.2ba/0_eb0f8_7c837a87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382518"/>
            <a:ext cx="586590" cy="6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foto-cvetov.com/cvety/foto-cvetov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99" y="4797152"/>
            <a:ext cx="1338651" cy="17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066.radikal.ru/0908/75/c14a7560e09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70" y="4469213"/>
            <a:ext cx="834077" cy="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i066.radikal.ru/0908/75/c14a7560e09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940" y="5565576"/>
            <a:ext cx="834077" cy="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i066.radikal.ru/0908/75/c14a7560e09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29" y="5552693"/>
            <a:ext cx="834077" cy="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i066.radikal.ru/0908/75/c14a7560e09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982" y="5552693"/>
            <a:ext cx="834077" cy="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://i066.radikal.ru/0908/75/c14a7560e09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28" y="4513977"/>
            <a:ext cx="834077" cy="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://i066.radikal.ru/0908/75/c14a7560e09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048" y="4469213"/>
            <a:ext cx="834077" cy="9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25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21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джурова</dc:creator>
  <cp:lastModifiedBy>Джуров</cp:lastModifiedBy>
  <cp:revision>16</cp:revision>
  <dcterms:created xsi:type="dcterms:W3CDTF">2016-02-25T13:34:46Z</dcterms:created>
  <dcterms:modified xsi:type="dcterms:W3CDTF">2016-03-10T17:46:26Z</dcterms:modified>
</cp:coreProperties>
</file>