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5" r:id="rId7"/>
    <p:sldId id="266" r:id="rId8"/>
    <p:sldId id="267" r:id="rId9"/>
    <p:sldId id="268" r:id="rId10"/>
    <p:sldId id="261" r:id="rId11"/>
    <p:sldId id="26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2428868"/>
            <a:ext cx="8072462" cy="1357322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«Огород на окне»</a:t>
            </a:r>
            <a:endParaRPr lang="ru-RU" sz="5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357694"/>
            <a:ext cx="7715304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Автор </a:t>
            </a: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Панченко Наталья Васильевна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воспитатель</a:t>
            </a:r>
            <a:endParaRPr lang="ru-RU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МКДОУ  «Подгоренский детский сад № 2»</a:t>
            </a:r>
            <a:endParaRPr lang="ru-RU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Подгоренского района Воронежской области</a:t>
            </a:r>
            <a:endParaRPr lang="ru-RU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2016</a:t>
            </a:r>
            <a:endParaRPr lang="ru-RU" sz="26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72330" y="857232"/>
            <a:ext cx="1500166" cy="137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785794"/>
            <a:ext cx="1785920" cy="1559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00430" y="357166"/>
            <a:ext cx="3214629" cy="162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00042"/>
            <a:ext cx="77153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Огород наш подрастает,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Нас лучком он угощает.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Огород на окне\WP_20160311_11_45_12_Pro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357289" y="1857364"/>
            <a:ext cx="7552771" cy="4242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0"/>
            <a:ext cx="77153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Мы без дела не сидим,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Поливаем и рыхлим.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Огород на окне\IMG_04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1142984"/>
            <a:ext cx="3714776" cy="2786082"/>
          </a:xfrm>
          <a:prstGeom prst="rect">
            <a:avLst/>
          </a:prstGeom>
          <a:noFill/>
        </p:spPr>
      </p:pic>
      <p:pic>
        <p:nvPicPr>
          <p:cNvPr id="5122" name="Picture 2" descr="C:\Users\User\Desktop\Фото Огород на окне\Руслан рыхлит почву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3931920"/>
            <a:ext cx="5201920" cy="2926080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72330" y="4857760"/>
            <a:ext cx="1357321" cy="124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143108" y="1571612"/>
            <a:ext cx="1810589" cy="17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00042"/>
            <a:ext cx="77153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Веточки сирени старались как могли,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Распустили листья и даже зацвели.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Фото Огород на окне\Сир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714488"/>
            <a:ext cx="6381795" cy="47863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500042"/>
            <a:ext cx="771530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6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2714620"/>
            <a:ext cx="4476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928670"/>
            <a:ext cx="771530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Тип проекта: </a:t>
            </a:r>
            <a:r>
              <a:rPr lang="ru-RU" sz="32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познавательный.</a:t>
            </a:r>
          </a:p>
          <a:p>
            <a:pPr>
              <a:buNone/>
            </a:pPr>
            <a:r>
              <a:rPr lang="ru-RU" sz="32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sz="32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: исследовательский.</a:t>
            </a:r>
          </a:p>
          <a:p>
            <a:pPr>
              <a:buNone/>
            </a:pPr>
            <a:r>
              <a:rPr lang="ru-RU" sz="32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Участники проекта</a:t>
            </a:r>
            <a:r>
              <a:rPr lang="ru-RU" sz="32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: дети старшей группы,  воспитатели группы, родители.</a:t>
            </a:r>
          </a:p>
          <a:p>
            <a:pPr>
              <a:buNone/>
            </a:pPr>
            <a:r>
              <a:rPr lang="ru-RU" sz="32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</a:t>
            </a:r>
            <a:r>
              <a:rPr lang="ru-RU" sz="32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:  с 4 февраля по 14 марта 2016 года.</a:t>
            </a:r>
            <a:endParaRPr lang="en-US" sz="32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Цель исследования:</a:t>
            </a:r>
          </a:p>
          <a:p>
            <a:pPr>
              <a:buNone/>
            </a:pPr>
            <a:r>
              <a:rPr lang="ru-RU" sz="32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Развитие интереса к исследовательской деятельности в процессе   выращивания растений.</a:t>
            </a:r>
          </a:p>
          <a:p>
            <a:pPr>
              <a:buNone/>
            </a:pPr>
            <a:r>
              <a:rPr lang="ru-RU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57166"/>
            <a:ext cx="77153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Образовательные:</a:t>
            </a:r>
          </a:p>
          <a:p>
            <a:pPr>
              <a:buNone/>
            </a:pPr>
            <a:r>
              <a:rPr lang="ru-RU" sz="2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- учить детей ухаживать за растениями в комнатных условиях;</a:t>
            </a:r>
          </a:p>
          <a:p>
            <a:pPr>
              <a:buNone/>
            </a:pPr>
            <a:r>
              <a:rPr lang="ru-RU" sz="2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- обобщать представление детей о необходимости света, тепла, влаги, почвы для роста растений.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u="sng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Развивающие: </a:t>
            </a:r>
          </a:p>
          <a:p>
            <a:pPr>
              <a:buNone/>
            </a:pPr>
            <a:r>
              <a:rPr lang="ru-RU" sz="2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- развивать познавательные и творческие способности детей;</a:t>
            </a:r>
          </a:p>
          <a:p>
            <a:pPr>
              <a:buNone/>
            </a:pPr>
            <a:r>
              <a:rPr lang="ru-RU" sz="2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- формировать осознанно-правильное отношение к природным явлениям и объектам.</a:t>
            </a:r>
          </a:p>
          <a:p>
            <a:pPr>
              <a:buNone/>
            </a:pPr>
            <a:r>
              <a:rPr lang="ru-RU" sz="2600" b="1" u="sng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Воспитательные:</a:t>
            </a:r>
          </a:p>
          <a:p>
            <a:pPr>
              <a:buNone/>
            </a:pPr>
            <a:r>
              <a:rPr lang="ru-RU" sz="2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- воспитывать бережное отношение к своему труду, любовь к растениям.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357166"/>
            <a:ext cx="771530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Ожидаемые результаты:</a:t>
            </a:r>
          </a:p>
          <a:p>
            <a:pPr>
              <a:buNone/>
            </a:pPr>
            <a:r>
              <a:rPr lang="ru-RU" sz="24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1. Дети познакомятся с культурными растениями. </a:t>
            </a:r>
          </a:p>
          <a:p>
            <a:pPr>
              <a:buNone/>
            </a:pPr>
            <a:r>
              <a:rPr lang="ru-RU" sz="24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2. С помощью опытнической работы дети получат необходимые условия для роста растений. </a:t>
            </a:r>
          </a:p>
          <a:p>
            <a:pPr>
              <a:buNone/>
            </a:pPr>
            <a:r>
              <a:rPr lang="ru-RU" sz="24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3. С помощью исследовательской работы дети должны будут выявить многообразие и разнообразие посевного материала. </a:t>
            </a:r>
          </a:p>
          <a:p>
            <a:pPr>
              <a:buNone/>
            </a:pPr>
            <a:r>
              <a:rPr lang="ru-RU" sz="24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4. У детей будет формироваться бережное отношение к растительному миру. </a:t>
            </a:r>
          </a:p>
          <a:p>
            <a:pPr>
              <a:buNone/>
            </a:pPr>
            <a:r>
              <a:rPr lang="ru-RU" sz="24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5. Формирование у детей уважительного отношения к труду. </a:t>
            </a:r>
          </a:p>
          <a:p>
            <a:pPr>
              <a:buNone/>
            </a:pPr>
            <a:r>
              <a:rPr lang="ru-RU" sz="24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6. Создание в группе огорода на подоконнике. </a:t>
            </a:r>
          </a:p>
          <a:p>
            <a:pPr>
              <a:buNone/>
            </a:pPr>
            <a:r>
              <a:rPr lang="ru-RU" sz="24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7. Создание дневника наблюдений для фиксации наблюдений за растениями в огороде на подоконнике.</a:t>
            </a: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0"/>
            <a:ext cx="771530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Много мы семян купили,</a:t>
            </a:r>
          </a:p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Огород мы посадили.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1496" b="22047"/>
          <a:stretch>
            <a:fillRect/>
          </a:stretch>
        </p:blipFill>
        <p:spPr bwMode="auto">
          <a:xfrm>
            <a:off x="1714480" y="1285860"/>
            <a:ext cx="2786082" cy="1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857356" y="2571744"/>
            <a:ext cx="26432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Пшеница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14422"/>
            <a:ext cx="135732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929322" y="2500306"/>
            <a:ext cx="26432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Томат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571736" y="3214686"/>
            <a:ext cx="1357321" cy="1243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1928794" y="4500570"/>
            <a:ext cx="26432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Лук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15074" y="3357562"/>
            <a:ext cx="2121469" cy="100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6072198" y="4357694"/>
            <a:ext cx="2643206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Петрушка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71934" y="4643446"/>
            <a:ext cx="1857378" cy="11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3643306" y="5857892"/>
            <a:ext cx="26432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8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Морковь</a:t>
            </a:r>
            <a:endParaRPr lang="ru-RU" sz="24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52"/>
            <a:ext cx="77153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Беседа «Овощи – кладовая здоровья»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Фото Огород на окне\Беседа об овоща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000108"/>
            <a:ext cx="7048517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52"/>
            <a:ext cx="77153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Рассматривание семян через лупу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Огород на окне\Луп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7048517" cy="5286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52"/>
            <a:ext cx="77153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Посадка пшеницы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User\Desktop\Фото Огород на окне\Соня Беспалов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786050" y="785794"/>
            <a:ext cx="4393419" cy="5857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2976" y="142852"/>
            <a:ext cx="7715304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Посадка пшеницы</a:t>
            </a:r>
          </a:p>
          <a:p>
            <a:pPr>
              <a:buNone/>
            </a:pPr>
            <a:endParaRPr lang="ru-RU" sz="2400" b="1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b="1" dirty="0" smtClean="0">
                <a:solidFill>
                  <a:srgbClr val="07834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 smtClean="0">
              <a:solidFill>
                <a:srgbClr val="07834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User\Desktop\Фото Огород на окне\Поливаю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7072362" cy="5304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1">
      <a:dk1>
        <a:srgbClr val="FF0066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272</Words>
  <PresentationFormat>Экран (4:3)</PresentationFormat>
  <Paragraphs>76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Проект «Огород на окне»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«Огород на окне»</dc:title>
  <dc:creator>Пользователь</dc:creator>
  <cp:lastModifiedBy>Пользователь</cp:lastModifiedBy>
  <cp:revision>16</cp:revision>
  <dcterms:created xsi:type="dcterms:W3CDTF">2016-03-12T21:18:44Z</dcterms:created>
  <dcterms:modified xsi:type="dcterms:W3CDTF">2016-03-14T21:02:46Z</dcterms:modified>
</cp:coreProperties>
</file>