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7" r:id="rId4"/>
    <p:sldId id="279" r:id="rId5"/>
    <p:sldId id="278" r:id="rId6"/>
    <p:sldId id="280" r:id="rId7"/>
    <p:sldId id="281" r:id="rId8"/>
    <p:sldId id="262" r:id="rId9"/>
    <p:sldId id="263" r:id="rId10"/>
    <p:sldId id="266" r:id="rId11"/>
    <p:sldId id="267" r:id="rId12"/>
    <p:sldId id="276" r:id="rId13"/>
    <p:sldId id="273" r:id="rId14"/>
    <p:sldId id="269" r:id="rId15"/>
    <p:sldId id="268" r:id="rId16"/>
    <p:sldId id="271" r:id="rId17"/>
    <p:sldId id="270" r:id="rId18"/>
    <p:sldId id="260" r:id="rId19"/>
    <p:sldId id="261" r:id="rId20"/>
    <p:sldId id="282" r:id="rId21"/>
    <p:sldId id="258" r:id="rId22"/>
    <p:sldId id="259" r:id="rId23"/>
    <p:sldId id="264" r:id="rId24"/>
    <p:sldId id="265" r:id="rId25"/>
    <p:sldId id="274" r:id="rId26"/>
    <p:sldId id="275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50A19-BD61-4EFB-8572-D37F5532D8C8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otoramochk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yandsearch?p=1&amp;text=%D0%BA%D0%B0%D1%80%D1%82%D0%B8%D0%BD%D0%BA%D0%B0%20%D0%BA%D0%BE%D0%B7%D0%B0%20%D1%81%20%D0%BA%D0%BE%D0%B7%D0%BB%D1%8F%D1%82%D0%B0%D0%BC%D0%B8%20%D0%BD%D0%B0%20%D0%BF%D1%80%D0%BE%D0%B7%D1%80%D0%B0%D1%87%D0%BD%D0%BE%D0%BC%20%D1%84%D0%BE%D0%BD%D0%B5&amp;fp=1&amp;pos=35&amp;uinfo=ww-1583-wh-782-fw-1358-fh-576-pd-1&amp;rpt=simage&amp;img_url=http://img-fotki.yandex.ru/get/5904/svetlera.188/0_56e90_b963d8e2_X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yandsearch?p=1&amp;text=%D0%BA%D0%B0%D1%80%D1%82%D0%B8%D0%BD%D0%BA%D0%B0%20%D0%BA%D0%BE%D0%B7%D0%B0%20%D1%81%20%D0%BA%D0%BE%D0%B7%D0%BB%D1%8F%D1%82%D0%B0%D0%BC%D0%B8%20%D0%BD%D0%B0%20%D0%BF%D1%80%D0%BE%D0%B7%D1%80%D0%B0%D1%87%D0%BD%D0%BE%D0%BC%20%D1%84%D0%BE%D0%BD%D0%B5&amp;fp=1&amp;pos=35&amp;uinfo=ww-1583-wh-782-fw-1358-fh-576-pd-1&amp;rpt=simage&amp;img_url=http://img-fotki.yandex.ru/get/5904/svetlera.188/0_56e90_b963d8e2_X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Математика. 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Устный счет.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1276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Москальцова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цепочки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7160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3397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563888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788024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9401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9228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352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Овал 53"/>
          <p:cNvSpPr/>
          <p:nvPr/>
        </p:nvSpPr>
        <p:spPr>
          <a:xfrm>
            <a:off x="161967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581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11960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3609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6023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967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43608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563888" y="1412776"/>
            <a:ext cx="936104" cy="108012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</a:t>
            </a: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339752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08416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-8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716428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+6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860032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04360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4117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635896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860032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0121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716428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9553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2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69168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8782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83968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3224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5637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43609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8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4211960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3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91581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6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666023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0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956376" y="227687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3" name="Овал 92"/>
          <p:cNvSpPr/>
          <p:nvPr/>
        </p:nvSpPr>
        <p:spPr>
          <a:xfrm>
            <a:off x="1691680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115616" y="3717032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339752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-4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707904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+7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6156176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4932040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-3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7380312" y="3717032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+4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80424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0810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5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428396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8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298782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450912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Игра – соревнование «Лесенка»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5400000">
            <a:off x="636712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5400000">
            <a:off x="250892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5400000">
            <a:off x="1572816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6200000" flipH="1">
            <a:off x="7621488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6200000" flipH="1">
            <a:off x="574928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6200000" flipH="1">
            <a:off x="6685384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3445024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6200000" flipH="1">
            <a:off x="4813176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364502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92080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08304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9-1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55776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4-2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76256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2360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8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2276872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" name="Овал 24"/>
          <p:cNvSpPr/>
          <p:nvPr/>
        </p:nvSpPr>
        <p:spPr>
          <a:xfrm>
            <a:off x="5940152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Овал 25"/>
          <p:cNvSpPr/>
          <p:nvPr/>
        </p:nvSpPr>
        <p:spPr>
          <a:xfrm>
            <a:off x="2267744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Игра – соревнование «Лесенка»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5400000">
            <a:off x="636712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5400000">
            <a:off x="250892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5400000">
            <a:off x="1572816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6200000" flipH="1">
            <a:off x="7621488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6200000" flipH="1">
            <a:off x="574928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6200000" flipH="1">
            <a:off x="6685384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3445024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6200000" flipH="1">
            <a:off x="4813176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3645024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11</a:t>
            </a: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18-3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92080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13-10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08304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16-10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55776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16-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17+2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15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19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76256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2360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2276872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40152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67744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«Собери букет»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1608826" cy="1584176"/>
          </a:xfrm>
          <a:prstGeom prst="rect">
            <a:avLst/>
          </a:prstGeom>
          <a:noFill/>
        </p:spPr>
      </p:pic>
      <p:sp>
        <p:nvSpPr>
          <p:cNvPr id="5" name="Блок-схема: магнитный диск 4"/>
          <p:cNvSpPr/>
          <p:nvPr/>
        </p:nvSpPr>
        <p:spPr>
          <a:xfrm>
            <a:off x="1547664" y="4725144"/>
            <a:ext cx="1224136" cy="18367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15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372200" y="4797152"/>
            <a:ext cx="1224136" cy="18367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16</a:t>
            </a:r>
            <a:endParaRPr lang="ru-RU" sz="6000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1608826" cy="1584176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0888"/>
            <a:ext cx="1608826" cy="1584176"/>
          </a:xfrm>
          <a:prstGeom prst="rect">
            <a:avLst/>
          </a:prstGeom>
          <a:noFill/>
        </p:spPr>
      </p:pic>
      <p:pic>
        <p:nvPicPr>
          <p:cNvPr id="9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1608826" cy="1584176"/>
          </a:xfrm>
          <a:prstGeom prst="rect">
            <a:avLst/>
          </a:prstGeom>
          <a:noFill/>
        </p:spPr>
      </p:pic>
      <p:pic>
        <p:nvPicPr>
          <p:cNvPr id="10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80728"/>
            <a:ext cx="1608826" cy="1584176"/>
          </a:xfrm>
          <a:prstGeom prst="rect">
            <a:avLst/>
          </a:prstGeom>
          <a:noFill/>
        </p:spPr>
      </p:pic>
      <p:pic>
        <p:nvPicPr>
          <p:cNvPr id="11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1608826" cy="1584176"/>
          </a:xfrm>
          <a:prstGeom prst="rect">
            <a:avLst/>
          </a:prstGeom>
          <a:noFill/>
        </p:spPr>
      </p:pic>
      <p:pic>
        <p:nvPicPr>
          <p:cNvPr id="12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1608826" cy="158417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268760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10+6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67944" y="134076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11760" y="134076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13+3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75656" y="278092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14+2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516216" y="278092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24328" y="1484784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14+1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96136" y="1412776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10+5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9362E-6 L 0.65226 0.209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3663 0.33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7558E-6 L 0.34514 0.419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5495E-6 L -0.57622 0.388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5495E-6 L -0.5526 0.36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9362E-6 L -0.54462 0.136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335688" y="5013176"/>
            <a:ext cx="280831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508518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352839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Игровое упражнение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«Помогите цыплятам»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 двух уток, двух соседок,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Вышла ссора из-за деток: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лужайке утром этим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Перепутались все дети.</a:t>
            </a:r>
            <a:endParaRPr kumimoji="0" lang="ru-RU" sz="25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146976" cy="1908497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005064"/>
            <a:ext cx="2146976" cy="19084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188640"/>
            <a:ext cx="28803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335688" y="5013176"/>
            <a:ext cx="280831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508518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«Помогите цыплятам»</a:t>
            </a:r>
            <a:endParaRPr lang="ru-RU" dirty="0"/>
          </a:p>
        </p:txBody>
      </p:sp>
      <p:pic>
        <p:nvPicPr>
          <p:cNvPr id="1026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146976" cy="1908497"/>
          </a:xfrm>
          <a:prstGeom prst="rect">
            <a:avLst/>
          </a:prstGeom>
          <a:noFill/>
        </p:spPr>
      </p:pic>
      <p:pic>
        <p:nvPicPr>
          <p:cNvPr id="5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005064"/>
            <a:ext cx="2146976" cy="19084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9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715000"/>
            <a:ext cx="899592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10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63688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5+5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39952" y="4869160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95936" y="3717032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27784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5+4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560" y="2780928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8+2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20072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9+1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08304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6+4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79912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7+2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0192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9334E-6 L -0.12604 0.466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1434E-6 L -0.38594 0.015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255E-6 L -0.50399 0.309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4255E-6 L -0.7401 0.309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4255E-6 L 0.48038 0.340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9334E-6 L 0.35434 0.487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9334E-6 L 0.07882 0.498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Игровое упражнение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«Зайки на лужайке»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5112568" cy="470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Крошки-зайки на лужайке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Тёплым солнечным деньком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Собирали землянику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несли корзины в дом.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 зайчишки-шалунишки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Не подумали о том,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корзиночки у мамы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Все с каким-то номерком.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же делать? А всё просто!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Номерок-помощник вам: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Столько ягодок положим,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Сколько он покажет вам!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1737"/>
            <a:ext cx="2304256" cy="2986263"/>
          </a:xfrm>
          <a:prstGeom prst="rect">
            <a:avLst/>
          </a:prstGeom>
          <a:noFill/>
        </p:spPr>
      </p:pic>
      <p:pic>
        <p:nvPicPr>
          <p:cNvPr id="5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9744" y="692696"/>
            <a:ext cx="2304256" cy="2986263"/>
          </a:xfrm>
          <a:prstGeom prst="rect">
            <a:avLst/>
          </a:prstGeom>
          <a:noFill/>
        </p:spPr>
      </p:pic>
      <p:pic>
        <p:nvPicPr>
          <p:cNvPr id="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1017022" cy="1007517"/>
          </a:xfrm>
          <a:prstGeom prst="rect">
            <a:avLst/>
          </a:prstGeom>
          <a:noFill/>
        </p:spPr>
      </p:pic>
      <p:pic>
        <p:nvPicPr>
          <p:cNvPr id="7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017022" cy="1007517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017022" cy="1007517"/>
          </a:xfrm>
          <a:prstGeom prst="rect">
            <a:avLst/>
          </a:prstGeom>
          <a:noFill/>
        </p:spPr>
      </p:pic>
      <p:pic>
        <p:nvPicPr>
          <p:cNvPr id="9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1017022" cy="100751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188640"/>
            <a:ext cx="28803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122413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7+1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oshibaC70AK2W\Desktop\Мои документы\Картинки\клубни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1017022" cy="1007517"/>
          </a:xfrm>
          <a:prstGeom prst="rect">
            <a:avLst/>
          </a:prstGeom>
          <a:noFill/>
        </p:spPr>
      </p:pic>
      <p:pic>
        <p:nvPicPr>
          <p:cNvPr id="2051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1737"/>
            <a:ext cx="2304256" cy="2986263"/>
          </a:xfrm>
          <a:prstGeom prst="rect">
            <a:avLst/>
          </a:prstGeom>
          <a:noFill/>
        </p:spPr>
      </p:pic>
      <p:pic>
        <p:nvPicPr>
          <p:cNvPr id="6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9744" y="188640"/>
            <a:ext cx="2304256" cy="2986263"/>
          </a:xfrm>
          <a:prstGeom prst="rect">
            <a:avLst/>
          </a:prstGeom>
          <a:noFill/>
        </p:spPr>
      </p:pic>
      <p:pic>
        <p:nvPicPr>
          <p:cNvPr id="2052" name="Picture 4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783982" cy="1584176"/>
          </a:xfrm>
          <a:prstGeom prst="rect">
            <a:avLst/>
          </a:prstGeom>
          <a:noFill/>
        </p:spPr>
      </p:pic>
      <p:pic>
        <p:nvPicPr>
          <p:cNvPr id="2053" name="Picture 5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157192"/>
            <a:ext cx="1599580" cy="1420427"/>
          </a:xfrm>
          <a:prstGeom prst="rect">
            <a:avLst/>
          </a:prstGeom>
          <a:noFill/>
        </p:spPr>
      </p:pic>
      <p:pic>
        <p:nvPicPr>
          <p:cNvPr id="9" name="Picture 5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32856"/>
            <a:ext cx="1599580" cy="14204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3968" y="436510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99695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9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60212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17022" cy="1007517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051720" y="980728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1017022" cy="1007517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10-1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017022" cy="1007517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843808" y="270892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1017022" cy="1007517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716016" y="59492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085184"/>
            <a:ext cx="1017022" cy="1007517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6228184" y="5877272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1017022" cy="1007517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668344" y="59492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1017022" cy="1007517"/>
          </a:xfrm>
          <a:prstGeom prst="rect">
            <a:avLst/>
          </a:prstGeom>
          <a:noFill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907704" y="41490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1017022" cy="1007517"/>
          </a:xfrm>
          <a:prstGeom prst="rect">
            <a:avLst/>
          </a:prstGeom>
          <a:noFill/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5292080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1017022" cy="1007517"/>
          </a:xfrm>
          <a:prstGeom prst="rect">
            <a:avLst/>
          </a:prstGeom>
          <a:noFill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7020272" y="429309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429000"/>
            <a:ext cx="1017022" cy="1007517"/>
          </a:xfrm>
          <a:prstGeom prst="rect">
            <a:avLst/>
          </a:prstGeom>
          <a:noFill/>
        </p:spPr>
      </p:pic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6244E-6 L 0.59028 0.30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6457E-6 L 0.02309 0.745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6244E-6 L 0.20434 0.283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6244E-6 L 0.03889 0.293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3386E-6 L -0.06354 0.472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8529E-6 L 0.22014 0.021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5458E-6 L -0.22882 -0.419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2405E-6 L -0.27604 -0.2201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86309E-7 L -0.50451 0.251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3386E-6 L 0.15695 0.472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228184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86104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85293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19672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числа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2376264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6071490">
            <a:off x="2500369" y="1516729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071490">
            <a:off x="1179208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071490">
            <a:off x="425799" y="1643420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5528510" flipH="1">
            <a:off x="4444586" y="1516731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528510" flipH="1">
            <a:off x="4563584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528510" flipH="1">
            <a:off x="4530256" y="1571413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19672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64088" y="285293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5868144" y="386104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6300192" y="486916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15616" y="479715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5616" y="479715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228184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86104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85293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92280" y="594360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числа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2376264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Дуга 4"/>
          <p:cNvSpPr/>
          <p:nvPr/>
        </p:nvSpPr>
        <p:spPr>
          <a:xfrm rot="6071490">
            <a:off x="2500369" y="1516729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071490">
            <a:off x="1179208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071490">
            <a:off x="425799" y="1643420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5528510" flipH="1">
            <a:off x="4444586" y="1516731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528510" flipH="1">
            <a:off x="4563584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528510" flipH="1">
            <a:off x="4530256" y="1571413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35696" y="378904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64088" y="285293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4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68144" y="386104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486916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15616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Дуга 21"/>
          <p:cNvSpPr/>
          <p:nvPr/>
        </p:nvSpPr>
        <p:spPr>
          <a:xfrm rot="6071490">
            <a:off x="-951356" y="1234998"/>
            <a:ext cx="4117313" cy="650881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5528510" flipH="1">
            <a:off x="5457356" y="1241569"/>
            <a:ext cx="4117313" cy="650881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36" y="594360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4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64288" y="59436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 числа </a:t>
            </a:r>
          </a:p>
          <a:p>
            <a:r>
              <a:rPr lang="ru-RU" dirty="0" smtClean="0"/>
              <a:t>Игра «Молчанка»</a:t>
            </a:r>
          </a:p>
          <a:p>
            <a:r>
              <a:rPr lang="ru-RU" dirty="0" smtClean="0"/>
              <a:t>Математическая цепочка </a:t>
            </a:r>
          </a:p>
          <a:p>
            <a:r>
              <a:rPr lang="ru-RU" dirty="0" smtClean="0"/>
              <a:t>Игра «Собери букет»</a:t>
            </a:r>
          </a:p>
          <a:p>
            <a:r>
              <a:rPr lang="ru-RU" dirty="0" smtClean="0"/>
              <a:t>Игра-соревнование «Лесенка»</a:t>
            </a:r>
          </a:p>
          <a:p>
            <a:r>
              <a:rPr lang="ru-RU" dirty="0" smtClean="0"/>
              <a:t>Игровое упражнение «Помогите цыплятам»</a:t>
            </a:r>
          </a:p>
          <a:p>
            <a:r>
              <a:rPr lang="ru-RU" dirty="0" smtClean="0"/>
              <a:t>Игровое упражнение «Зайки на лужайке»</a:t>
            </a:r>
          </a:p>
          <a:p>
            <a:r>
              <a:rPr lang="ru-RU" dirty="0" smtClean="0"/>
              <a:t>Поставь числа в порядке возрастания</a:t>
            </a:r>
          </a:p>
          <a:p>
            <a:r>
              <a:rPr lang="ru-RU" dirty="0" smtClean="0"/>
              <a:t> Счет</a:t>
            </a:r>
            <a:endParaRPr lang="ru-RU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0" y="170080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0" y="270892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0" y="3212976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0" y="378904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0" y="4293096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0" y="479715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0" y="530120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9" action="ppaction://hlinksldjump" highlightClick="1"/>
          </p:cNvPr>
          <p:cNvSpPr/>
          <p:nvPr/>
        </p:nvSpPr>
        <p:spPr>
          <a:xfrm>
            <a:off x="0" y="220486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0" y="580526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059832" y="3429000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 числа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203848" y="836712"/>
            <a:ext cx="2232248" cy="201622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</a:rPr>
              <a:t>6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724128" y="5085184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12160" y="537321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48264" y="537321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467544" y="5157192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5576" y="544522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91680" y="544522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5292080" y="2132856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80112" y="242088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16216" y="242088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323528" y="2276872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1560" y="256490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47664" y="256490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  <p:bldP spid="18" grpId="0" animBg="1"/>
      <p:bldP spid="24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69168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93204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 rot="3877857">
            <a:off x="4448583" y="484435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110743" y="4831034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67744" y="314096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69168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93204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 rot="3877857">
            <a:off x="4448583" y="484435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110743" y="4831034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0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67744" y="314096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ешение 10"/>
          <p:cNvSpPr/>
          <p:nvPr/>
        </p:nvSpPr>
        <p:spPr>
          <a:xfrm rot="19705012">
            <a:off x="4670926" y="227399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 rot="1042167">
            <a:off x="1870278" y="2550857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 rot="3314244">
            <a:off x="4304567" y="5082608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758815" y="523994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52292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537321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6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76056" y="378904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7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0" name="Блок-схема: решение 19"/>
          <p:cNvSpPr/>
          <p:nvPr/>
        </p:nvSpPr>
        <p:spPr>
          <a:xfrm rot="21197159">
            <a:off x="1556967" y="4120681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76056" y="242088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ешение 10"/>
          <p:cNvSpPr/>
          <p:nvPr/>
        </p:nvSpPr>
        <p:spPr>
          <a:xfrm rot="19705012">
            <a:off x="4670926" y="227399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9-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 rot="1042167">
            <a:off x="1870278" y="2550857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 rot="3314244">
            <a:off x="4304567" y="5082608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758815" y="523994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52292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7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537321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76056" y="378904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Блок-схема: решение 19"/>
          <p:cNvSpPr/>
          <p:nvPr/>
        </p:nvSpPr>
        <p:spPr>
          <a:xfrm rot="21197159">
            <a:off x="1556967" y="4120681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6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76056" y="242088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2348880"/>
            <a:ext cx="2736304" cy="2664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+ 2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119675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18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3068960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314096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13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07904" y="5013176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17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79712" y="191683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11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6056" y="170080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14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4365104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2348880"/>
            <a:ext cx="2736304" cy="2664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- 2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119675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20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3068960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18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314096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14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07904" y="5013176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19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79712" y="191683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6056" y="170080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13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4365104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17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создания презентации использовались следующие ресурсы: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5" indent="515938">
              <a:buNone/>
            </a:pPr>
            <a:r>
              <a:rPr lang="ru-RU" dirty="0" smtClean="0"/>
              <a:t>Устный счет.1 класс: пособие для учителя </a:t>
            </a:r>
            <a:r>
              <a:rPr lang="ru-RU" dirty="0" err="1" smtClean="0"/>
              <a:t>нач.кл</a:t>
            </a:r>
            <a:r>
              <a:rPr lang="ru-RU" dirty="0" smtClean="0"/>
              <a:t>./ сост.Н.Р.Мавлютова.-4-ое изд.- Мозырь: Белый ветер, 2012.-111 с:ил.</a:t>
            </a:r>
          </a:p>
          <a:p>
            <a:pPr marL="15875" indent="515938">
              <a:buNone/>
            </a:pPr>
            <a:r>
              <a:rPr lang="ru-RU" dirty="0" smtClean="0"/>
              <a:t>Картинки:</a:t>
            </a:r>
          </a:p>
          <a:p>
            <a:pPr marL="15875" indent="515938">
              <a:buNone/>
            </a:pPr>
            <a:r>
              <a:rPr lang="ru-RU" dirty="0" smtClean="0"/>
              <a:t>Уточка</a:t>
            </a:r>
          </a:p>
          <a:p>
            <a:pPr marL="15875" indent="515938">
              <a:buNone/>
            </a:pPr>
            <a:r>
              <a:rPr lang="ru-RU" dirty="0" smtClean="0"/>
              <a:t>Клубника</a:t>
            </a:r>
          </a:p>
          <a:p>
            <a:pPr marL="15875" indent="515938">
              <a:buNone/>
            </a:pPr>
            <a:r>
              <a:rPr lang="ru-RU" dirty="0" smtClean="0"/>
              <a:t>Корзинка       </a:t>
            </a:r>
            <a:r>
              <a:rPr lang="en-US" dirty="0" smtClean="0">
                <a:hlinkClick r:id="rId2"/>
              </a:rPr>
              <a:t>http://fotoramochki.com</a:t>
            </a:r>
            <a:r>
              <a:rPr lang="ru-RU" dirty="0" smtClean="0"/>
              <a:t> </a:t>
            </a:r>
          </a:p>
          <a:p>
            <a:pPr marL="15875" indent="515938">
              <a:buNone/>
            </a:pPr>
            <a:r>
              <a:rPr lang="ru-RU" dirty="0" smtClean="0"/>
              <a:t>Ромашка </a:t>
            </a:r>
          </a:p>
          <a:p>
            <a:pPr marL="15875" indent="515938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627784" y="3573016"/>
            <a:ext cx="288032" cy="20162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 вместе с Козленком и Теленком от 1 до 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6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7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8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9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10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babochka1.ucoz.ru/77864260_5a7b8b7bd6b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3528392" cy="234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 вместе с Козленком и Теленком от 10 до 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10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16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17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18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19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14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babochka1.ucoz.ru/77864260_5a7b8b7bd6b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15834"/>
            <a:ext cx="3528392" cy="234216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3568" y="443711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20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10 до 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10 до 19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19 до 10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Поставь числа в порядке возрастания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700808"/>
            <a:ext cx="8229600" cy="165618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5, 1, 4, 2, 3, 0</a:t>
            </a:r>
            <a:endParaRPr kumimoji="0" lang="ru-RU" sz="9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цепочки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7160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3397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563888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788024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9401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9228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352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5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61967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581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11960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3609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6023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967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4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43608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563888" y="1412776"/>
            <a:ext cx="936104" cy="1080120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339752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08416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716428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860032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04360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4117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635896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860032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0121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716428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9553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" name="Овал 81"/>
          <p:cNvSpPr/>
          <p:nvPr/>
        </p:nvSpPr>
        <p:spPr>
          <a:xfrm>
            <a:off x="169168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8782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83968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3224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5637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43609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Овал 88"/>
          <p:cNvSpPr/>
          <p:nvPr/>
        </p:nvSpPr>
        <p:spPr>
          <a:xfrm>
            <a:off x="4211960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0" name="Овал 89"/>
          <p:cNvSpPr/>
          <p:nvPr/>
        </p:nvSpPr>
        <p:spPr>
          <a:xfrm>
            <a:off x="291581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" name="Овал 90"/>
          <p:cNvSpPr/>
          <p:nvPr/>
        </p:nvSpPr>
        <p:spPr>
          <a:xfrm>
            <a:off x="666023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956376" y="227687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691680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115616" y="3717032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339752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707904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6156176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4932040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-3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7380312" y="3717032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80424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0810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428396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298782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450912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512</Words>
  <Application>Microsoft Office PowerPoint</Application>
  <PresentationFormat>Экран (4:3)</PresentationFormat>
  <Paragraphs>305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Математика.  Устный счет. 1 класс</vt:lpstr>
      <vt:lpstr>Содержание </vt:lpstr>
      <vt:lpstr>Посчитай вместе с Козленком и Теленком от 1 до 10</vt:lpstr>
      <vt:lpstr>Посчитай вместе с Козленком и Теленком от 10 до 20</vt:lpstr>
      <vt:lpstr>Посчитай вместе с бабочкой  от 10 до 1</vt:lpstr>
      <vt:lpstr>Посчитай вместе с бабочкой  от 10 до 19</vt:lpstr>
      <vt:lpstr>Посчитай вместе с бабочкой  от 19 до 10</vt:lpstr>
      <vt:lpstr>Поставь числа в порядке возрастания </vt:lpstr>
      <vt:lpstr>Математические цепочки</vt:lpstr>
      <vt:lpstr>Математические цепочки</vt:lpstr>
      <vt:lpstr>Игра – соревнование «Лесенка»</vt:lpstr>
      <vt:lpstr>Игра – соревнование «Лесенка»</vt:lpstr>
      <vt:lpstr>Игра «Собери букет»</vt:lpstr>
      <vt:lpstr>Слайд 14</vt:lpstr>
      <vt:lpstr>Игровое упражнение  «Помогите цыплятам»</vt:lpstr>
      <vt:lpstr>Игровое упражнение «Зайки на лужайке»</vt:lpstr>
      <vt:lpstr>7+1</vt:lpstr>
      <vt:lpstr>Состав числа</vt:lpstr>
      <vt:lpstr>Состав числа</vt:lpstr>
      <vt:lpstr>Состав числа</vt:lpstr>
      <vt:lpstr>Игра «Молчанка»</vt:lpstr>
      <vt:lpstr>Игра «Молчанка»</vt:lpstr>
      <vt:lpstr>Игра «Молчанка»</vt:lpstr>
      <vt:lpstr>Игра «Молчанка»</vt:lpstr>
      <vt:lpstr>Игра «Молчанка»</vt:lpstr>
      <vt:lpstr>Игра «Молчанка»</vt:lpstr>
      <vt:lpstr>Для создания презентации использовались следующие ресурсы: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  Устный счет. 1 класс</dc:title>
  <dc:creator>ToshibaC70AK2W</dc:creator>
  <cp:lastModifiedBy>1</cp:lastModifiedBy>
  <cp:revision>41</cp:revision>
  <dcterms:created xsi:type="dcterms:W3CDTF">2014-01-29T06:03:24Z</dcterms:created>
  <dcterms:modified xsi:type="dcterms:W3CDTF">2016-03-12T19:47:53Z</dcterms:modified>
</cp:coreProperties>
</file>