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8" r:id="rId2"/>
    <p:sldId id="278" r:id="rId3"/>
    <p:sldId id="274" r:id="rId4"/>
    <p:sldId id="270" r:id="rId5"/>
    <p:sldId id="263" r:id="rId6"/>
    <p:sldId id="280" r:id="rId7"/>
    <p:sldId id="262" r:id="rId8"/>
    <p:sldId id="259" r:id="rId9"/>
    <p:sldId id="279" r:id="rId10"/>
    <p:sldId id="277" r:id="rId11"/>
    <p:sldId id="257" r:id="rId12"/>
    <p:sldId id="260" r:id="rId13"/>
    <p:sldId id="269" r:id="rId14"/>
    <p:sldId id="266" r:id="rId15"/>
    <p:sldId id="267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265" autoAdjust="0"/>
  </p:normalViewPr>
  <p:slideViewPr>
    <p:cSldViewPr>
      <p:cViewPr varScale="1">
        <p:scale>
          <a:sx n="79" d="100"/>
          <a:sy n="79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90FF16-4EA1-4535-9F8F-724A3AE62F6E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539C16-6E0A-4F8B-A8ED-5759E9B02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ocuments\мебель\грибы\84c14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633882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429264"/>
            <a:ext cx="7786742" cy="142873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ГБОУ  ООШ № 6 Структурное  подразделение детский сад «Ёжик»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86446" y="6215082"/>
            <a:ext cx="3071834" cy="42862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Автор: воспитатель Морозова И.В.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ocuments\мебель\грибы\7(290)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215370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«Собери в корзинку съедобные грибы»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ocuments\мебель\грибы\a533d5b9909c985862ed13da670099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" y="376237"/>
            <a:ext cx="8829675" cy="610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Оля\Documents\мебель\грибы\0008-008-Mukho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26" y="285728"/>
            <a:ext cx="850115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72494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    «</a:t>
            </a:r>
            <a:r>
              <a:rPr lang="ru-RU" sz="3200" dirty="0" smtClean="0">
                <a:solidFill>
                  <a:srgbClr val="FF0000"/>
                </a:solidFill>
              </a:rPr>
              <a:t>Найди  несъедобные  </a:t>
            </a:r>
            <a:r>
              <a:rPr lang="ru-RU" sz="3200" dirty="0" smtClean="0">
                <a:solidFill>
                  <a:srgbClr val="FF0000"/>
                </a:solidFill>
              </a:rPr>
              <a:t>грибы»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Оля\Documents\мебель\грибы\f5d9e45e5514613bd2323c7670814334d90c4098972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61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562" y="4143380"/>
            <a:ext cx="4186238" cy="23574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Оля\Documents\мебель\грибы\5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786214" cy="2720976"/>
          </a:xfrm>
          <a:prstGeom prst="rect">
            <a:avLst/>
          </a:prstGeom>
          <a:noFill/>
        </p:spPr>
      </p:pic>
      <p:pic>
        <p:nvPicPr>
          <p:cNvPr id="5" name="Picture 2" descr="C:\Users\Оля\Documents\мебель\грибы\77556712_large_0_82f_f373ba5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767551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478632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85729"/>
            <a:ext cx="4914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Правила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сбора грибов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214554"/>
            <a:ext cx="4286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FF0000"/>
                </a:solidFill>
              </a:rPr>
              <a:t>Не </a:t>
            </a:r>
            <a:r>
              <a:rPr lang="ru-RU" sz="3200" dirty="0" smtClean="0">
                <a:solidFill>
                  <a:srgbClr val="FF0000"/>
                </a:solidFill>
              </a:rPr>
              <a:t>трогай незнакомый гриб.</a:t>
            </a:r>
            <a:endParaRPr lang="ru-RU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FF0000"/>
                </a:solidFill>
              </a:rPr>
              <a:t>Срезай гриб аккуратно , ножиком.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FF0000"/>
                </a:solidFill>
              </a:rPr>
              <a:t>Не вырывай гриб с грибницей.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я\Documents\мебель\грибы\0_95e04_73ed146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86808" cy="555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ocuments\мебель\грибы\0b08bdc1923fec09e4f487f9ca7f3a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358246" cy="48577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ОПИШИТЕ  ЯДОВИТЫЙ  ГРИБ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z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47863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71490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7858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357167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Прогулка </a:t>
            </a:r>
            <a:r>
              <a:rPr lang="ru-RU" sz="4400" dirty="0" smtClean="0">
                <a:solidFill>
                  <a:srgbClr val="FF0000"/>
                </a:solidFill>
              </a:rPr>
              <a:t>в </a:t>
            </a:r>
            <a:r>
              <a:rPr lang="ru-RU" sz="4400" dirty="0" smtClean="0">
                <a:solidFill>
                  <a:srgbClr val="FF0000"/>
                </a:solidFill>
              </a:rPr>
              <a:t>лес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Грибы в лесу фото высокого разрешения"/>
          <p:cNvPicPr>
            <a:picLocks noChangeAspect="1" noChangeArrowheads="1"/>
          </p:cNvPicPr>
          <p:nvPr/>
        </p:nvPicPr>
        <p:blipFill>
          <a:blip r:embed="rId2"/>
          <a:srcRect r="2608"/>
          <a:stretch>
            <a:fillRect/>
          </a:stretch>
        </p:blipFill>
        <p:spPr bwMode="auto">
          <a:xfrm>
            <a:off x="428596" y="1357298"/>
            <a:ext cx="835824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WEBIMHO L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429156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21431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на поляне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857224" y="3852560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Грибы растут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5372" name="Picture 12" descr="Напоминание о весне - Снято цифрокомпактом. - Фотоальбом - Сайт авторской фотографи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786214" cy="3429024"/>
          </a:xfrm>
          <a:prstGeom prst="rect">
            <a:avLst/>
          </a:prstGeom>
          <a:noFill/>
        </p:spPr>
      </p:pic>
      <p:pic>
        <p:nvPicPr>
          <p:cNvPr id="1026" name="Picture 2" descr="C:\Users\Оля\Documents\мебель\грибы\bfoto_ru_33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304" y="3470633"/>
            <a:ext cx="4465976" cy="31730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585789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В ЛЕСУ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я\Documents\мебель\грибы\carstvo_gri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1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я\Documents\мебель\грибы\тт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0"/>
            <a:ext cx="6643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Грибники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C:\Users\Оля\Documents\мебель\грибы\587253_original.jpg"/>
          <p:cNvPicPr>
            <a:picLocks noChangeAspect="1" noChangeArrowheads="1"/>
          </p:cNvPicPr>
          <p:nvPr/>
        </p:nvPicPr>
        <p:blipFill>
          <a:blip r:embed="rId2"/>
          <a:srcRect l="14844" t="19652" r="17187" b="11482"/>
          <a:stretch>
            <a:fillRect/>
          </a:stretch>
        </p:blipFill>
        <p:spPr bwMode="auto">
          <a:xfrm>
            <a:off x="357158" y="1214422"/>
            <a:ext cx="835824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ocuments\мебель\грибы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ocuments\мебель\грибы\1360843122_5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Загадки про подосиновик "/>
          <p:cNvPicPr>
            <a:picLocks noChangeAspect="1" noChangeArrowheads="1"/>
          </p:cNvPicPr>
          <p:nvPr/>
        </p:nvPicPr>
        <p:blipFill>
          <a:blip r:embed="rId2"/>
          <a:srcRect b="19527"/>
          <a:stretch>
            <a:fillRect/>
          </a:stretch>
        </p:blipFill>
        <p:spPr bwMode="auto">
          <a:xfrm>
            <a:off x="3571868" y="428604"/>
            <a:ext cx="2238375" cy="1785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00430" y="2214555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за гриб стоит на кочке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красном бархатном платочке?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Ответ: Подосиновик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8679" name="Picture 7" descr="alt"/>
          <p:cNvPicPr>
            <a:picLocks noChangeAspect="1" noChangeArrowheads="1"/>
          </p:cNvPicPr>
          <p:nvPr/>
        </p:nvPicPr>
        <p:blipFill>
          <a:blip r:embed="rId3"/>
          <a:srcRect b="17021"/>
          <a:stretch>
            <a:fillRect/>
          </a:stretch>
        </p:blipFill>
        <p:spPr bwMode="auto">
          <a:xfrm>
            <a:off x="428596" y="357166"/>
            <a:ext cx="2238375" cy="1857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2214554"/>
            <a:ext cx="27860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Коренастый, в шляпе новой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Гриб в бору растёт сосновом.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Рады бабушка и дед: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– Будет праздничный обед!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Ой, схватили белки вмиг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Этот белый...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(Боровик)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1" name="Picture 9" descr="Загадки. Про опят"/>
          <p:cNvPicPr>
            <a:picLocks noChangeAspect="1" noChangeArrowheads="1"/>
          </p:cNvPicPr>
          <p:nvPr/>
        </p:nvPicPr>
        <p:blipFill>
          <a:blip r:embed="rId4"/>
          <a:srcRect b="17021"/>
          <a:stretch>
            <a:fillRect/>
          </a:stretch>
        </p:blipFill>
        <p:spPr bwMode="auto">
          <a:xfrm>
            <a:off x="6357950" y="357166"/>
            <a:ext cx="2238375" cy="1857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388" y="2285992"/>
            <a:ext cx="2500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пеньке сидят братишки.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Все - в веснушках шалунишки.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Эти дружные ребята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Называются ...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(опята)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3" name="Picture 11" descr="Загадки про подберезовик"/>
          <p:cNvPicPr>
            <a:picLocks noChangeAspect="1" noChangeArrowheads="1"/>
          </p:cNvPicPr>
          <p:nvPr/>
        </p:nvPicPr>
        <p:blipFill>
          <a:blip r:embed="rId5"/>
          <a:srcRect b="15540"/>
          <a:stretch>
            <a:fillRect/>
          </a:stretch>
        </p:blipFill>
        <p:spPr bwMode="auto">
          <a:xfrm>
            <a:off x="1928794" y="3643314"/>
            <a:ext cx="2238375" cy="17859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3108" y="5429264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роще у березки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Повстречались тезки!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Подберезовики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5" name="Picture 13" descr="Загадки про опенки"/>
          <p:cNvPicPr>
            <a:picLocks noChangeAspect="1" noChangeArrowheads="1"/>
          </p:cNvPicPr>
          <p:nvPr/>
        </p:nvPicPr>
        <p:blipFill>
          <a:blip r:embed="rId6"/>
          <a:srcRect b="18632"/>
          <a:stretch>
            <a:fillRect/>
          </a:stretch>
        </p:blipFill>
        <p:spPr bwMode="auto">
          <a:xfrm>
            <a:off x="5643570" y="3714752"/>
            <a:ext cx="2238375" cy="164307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572132" y="5429265"/>
            <a:ext cx="2786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Нет грибов дружней, чем эти, 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Знают взрослые и дети, 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пеньках растут в лесу,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веснушки на носу.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Ответ: Опенки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650</TotalTime>
  <Words>85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  ГБОУ  ООШ № 6 Структурное  подразделение детский сад «Ёжик»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«Найди  несъедобные  грибы» </vt:lpstr>
      <vt:lpstr> </vt:lpstr>
      <vt:lpstr>Слайд 15</vt:lpstr>
      <vt:lpstr> ОПИШИТЕ  ЯДОВИТЫЙ  ГРИБ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67</cp:revision>
  <dcterms:created xsi:type="dcterms:W3CDTF">2014-10-22T16:33:19Z</dcterms:created>
  <dcterms:modified xsi:type="dcterms:W3CDTF">2014-10-24T21:29:40Z</dcterms:modified>
</cp:coreProperties>
</file>