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0" r:id="rId9"/>
    <p:sldId id="262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D24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9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9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" y="2565400"/>
            <a:ext cx="2668588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9F18D-7888-4ADB-A560-F9CB6E41084E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2588" y="6381750"/>
            <a:ext cx="2133600" cy="3651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7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36A01-1D1B-4C70-A0CA-763AA1D98488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41FAF-8E2E-4E51-B6F8-D2B975C49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8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2997200"/>
            <a:ext cx="2208213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36BD-0E35-4261-AE2D-73C3D578F551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40806-8721-4230-A11E-0DFB6B4E9E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8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Рисунок 10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 rot="21309850">
            <a:off x="25400" y="5538788"/>
            <a:ext cx="230346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 rot="21399009">
            <a:off x="395288" y="4665663"/>
            <a:ext cx="163195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23C1E-B8C2-41DC-9FAD-83D2FBFA64ED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63938" y="63817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4E93B-9BDA-4456-A486-33E0D4B6E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E18C-9AB9-4503-9829-8C6E3E2F74A1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9EA5F-0FB0-4191-9C39-103666387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0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A1DE8-81CB-4EBC-8155-0564C7801E48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9453B-B8A7-4345-90F9-55C0A47B9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6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" name="Рисунок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400" y="3284538"/>
            <a:ext cx="2224088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0BE58-57D7-4DA6-946A-5CC6A3214CDE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624B7-9E09-40A8-96FB-D40EC2B43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8B5E8-8CD3-4D08-BBED-2B45CF52EC6B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C8C7-B639-48DE-8D2A-714CDED8AA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1D860-E7CB-4BDF-BB6D-439206A509E3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AF42E-D106-4D0F-AD04-8463E94C6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7"/>
          <p:cNvSpPr/>
          <p:nvPr userDrawn="1"/>
        </p:nvSpPr>
        <p:spPr>
          <a:xfrm>
            <a:off x="468313" y="692150"/>
            <a:ext cx="8237537" cy="5400675"/>
          </a:xfrm>
          <a:prstGeom prst="roundRect">
            <a:avLst/>
          </a:prstGeom>
          <a:solidFill>
            <a:schemeClr val="lt1"/>
          </a:solidFill>
          <a:ln w="165100">
            <a:solidFill>
              <a:srgbClr val="4D240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A42E3-2AE3-47FE-BCC8-9E9FC5F21B4D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0CF9B-1C13-4BCF-809E-88F46F49D4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76375" y="63690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9FC169-4BC1-4ABB-94C1-2F398B426CC1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26175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3348038" y="63087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2556E9-6B48-4919-B14D-FA2C5FEA9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108520" y="6368752"/>
            <a:ext cx="1043608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lt1">
                    <a:alpha val="17000"/>
                  </a:schemeClr>
                </a:solidFill>
              </a:rPr>
              <a:t>bayovan</a:t>
            </a:r>
            <a:endParaRPr lang="ru-RU" dirty="0">
              <a:solidFill>
                <a:schemeClr val="lt1">
                  <a:alpha val="17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1803" y="2150938"/>
            <a:ext cx="7772399" cy="1470025"/>
          </a:xfrm>
          <a:noFill/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2800" b="1" smtClean="0">
                <a:solidFill>
                  <a:srgbClr val="7030A0"/>
                </a:solidFill>
                <a:cs typeface="Arial" charset="0"/>
              </a:rPr>
              <a:t>«Среда обитания – что это такое?»</a:t>
            </a:r>
          </a:p>
        </p:txBody>
      </p:sp>
      <p:sp>
        <p:nvSpPr>
          <p:cNvPr id="133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250" y="3716338"/>
            <a:ext cx="6400800" cy="1752600"/>
          </a:xfrm>
        </p:spPr>
        <p:txBody>
          <a:bodyPr/>
          <a:lstStyle/>
          <a:p>
            <a:pPr algn="r"/>
            <a:endParaRPr lang="ru-RU" sz="1400" b="1" i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476375" y="1052513"/>
            <a:ext cx="575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Трава                    Антилопа                    Лев</a:t>
            </a:r>
          </a:p>
        </p:txBody>
      </p:sp>
      <p:pic>
        <p:nvPicPr>
          <p:cNvPr id="37892" name="Picture 4" descr="330x1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484313"/>
            <a:ext cx="1655762" cy="992187"/>
          </a:xfrm>
          <a:prstGeom prst="rect">
            <a:avLst/>
          </a:prstGeom>
          <a:noFill/>
        </p:spPr>
      </p:pic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2843213" y="19891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894" name="Picture 6" descr="752679_180913_37_ArtFile_r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1412875"/>
            <a:ext cx="1655762" cy="1046163"/>
          </a:xfrm>
          <a:prstGeom prst="rect">
            <a:avLst/>
          </a:prstGeom>
          <a:noFill/>
        </p:spPr>
      </p:pic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5292725" y="19161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896" name="Picture 8" descr="368440_sm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1412875"/>
            <a:ext cx="1584325" cy="1187450"/>
          </a:xfrm>
          <a:prstGeom prst="rect">
            <a:avLst/>
          </a:prstGeom>
          <a:noFill/>
        </p:spPr>
      </p:pic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971550" y="2708275"/>
            <a:ext cx="691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Капуста             Гусеница – капустница      Синица</a:t>
            </a:r>
          </a:p>
        </p:txBody>
      </p:sp>
      <p:pic>
        <p:nvPicPr>
          <p:cNvPr id="37898" name="Picture 10" descr="ditmarhal"/>
          <p:cNvPicPr>
            <a:picLocks noChangeAspect="1" noChangeArrowheads="1"/>
          </p:cNvPicPr>
          <p:nvPr/>
        </p:nvPicPr>
        <p:blipFill>
          <a:blip r:embed="rId5"/>
          <a:srcRect t="16637" r="8272" b="16637"/>
          <a:stretch>
            <a:fillRect/>
          </a:stretch>
        </p:blipFill>
        <p:spPr bwMode="auto">
          <a:xfrm>
            <a:off x="1042988" y="3068638"/>
            <a:ext cx="1439862" cy="1047750"/>
          </a:xfrm>
          <a:prstGeom prst="rect">
            <a:avLst/>
          </a:prstGeom>
          <a:noFill/>
        </p:spPr>
      </p:pic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2555875" y="35734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900" name="Picture 12" descr="b_38"/>
          <p:cNvPicPr>
            <a:picLocks noChangeAspect="1" noChangeArrowheads="1"/>
          </p:cNvPicPr>
          <p:nvPr/>
        </p:nvPicPr>
        <p:blipFill>
          <a:blip r:embed="rId6"/>
          <a:srcRect l="14722" t="9898" r="11806" b="28769"/>
          <a:stretch>
            <a:fillRect/>
          </a:stretch>
        </p:blipFill>
        <p:spPr bwMode="auto">
          <a:xfrm>
            <a:off x="3276600" y="3068638"/>
            <a:ext cx="2305050" cy="1223962"/>
          </a:xfrm>
          <a:prstGeom prst="rect">
            <a:avLst/>
          </a:prstGeom>
          <a:noFill/>
        </p:spPr>
      </p:pic>
      <p:sp>
        <p:nvSpPr>
          <p:cNvPr id="37901" name="Line 13"/>
          <p:cNvSpPr>
            <a:spLocks noChangeShapeType="1"/>
          </p:cNvSpPr>
          <p:nvPr/>
        </p:nvSpPr>
        <p:spPr bwMode="auto">
          <a:xfrm>
            <a:off x="5651500" y="36449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902" name="Picture 14" descr="index_2_7_292_clip_image002"/>
          <p:cNvPicPr>
            <a:picLocks noChangeAspect="1" noChangeArrowheads="1"/>
          </p:cNvPicPr>
          <p:nvPr/>
        </p:nvPicPr>
        <p:blipFill>
          <a:blip r:embed="rId7"/>
          <a:srcRect l="24698" t="25523" r="4106" b="12318"/>
          <a:stretch>
            <a:fillRect/>
          </a:stretch>
        </p:blipFill>
        <p:spPr bwMode="auto">
          <a:xfrm>
            <a:off x="6300788" y="3068638"/>
            <a:ext cx="1871662" cy="1225550"/>
          </a:xfrm>
          <a:prstGeom prst="rect">
            <a:avLst/>
          </a:prstGeom>
          <a:noFill/>
        </p:spPr>
      </p:pic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2988" y="4437063"/>
            <a:ext cx="734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Зерно                               Мышь                             Кошка</a:t>
            </a:r>
          </a:p>
        </p:txBody>
      </p:sp>
      <p:pic>
        <p:nvPicPr>
          <p:cNvPr id="37904" name="Picture 16" descr="zern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4213" y="4797425"/>
            <a:ext cx="1873250" cy="1250950"/>
          </a:xfrm>
          <a:prstGeom prst="rect">
            <a:avLst/>
          </a:prstGeom>
          <a:noFill/>
        </p:spPr>
      </p:pic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2627313" y="53006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906" name="Picture 18" descr="foto2_31654"/>
          <p:cNvPicPr>
            <a:picLocks noChangeAspect="1" noChangeArrowheads="1"/>
          </p:cNvPicPr>
          <p:nvPr/>
        </p:nvPicPr>
        <p:blipFill>
          <a:blip r:embed="rId9"/>
          <a:srcRect b="9030"/>
          <a:stretch>
            <a:fillRect/>
          </a:stretch>
        </p:blipFill>
        <p:spPr bwMode="auto">
          <a:xfrm>
            <a:off x="3563938" y="4797425"/>
            <a:ext cx="1800225" cy="1200150"/>
          </a:xfrm>
          <a:prstGeom prst="rect">
            <a:avLst/>
          </a:prstGeom>
          <a:noFill/>
        </p:spPr>
      </p:pic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5435600" y="53736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37908" name="Picture 20" descr="cat"/>
          <p:cNvPicPr>
            <a:picLocks noChangeAspect="1" noChangeArrowheads="1"/>
          </p:cNvPicPr>
          <p:nvPr/>
        </p:nvPicPr>
        <p:blipFill>
          <a:blip r:embed="rId10"/>
          <a:srcRect l="5681" t="7018"/>
          <a:stretch>
            <a:fillRect/>
          </a:stretch>
        </p:blipFill>
        <p:spPr bwMode="auto">
          <a:xfrm>
            <a:off x="6372225" y="4797425"/>
            <a:ext cx="1800225" cy="1436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условие жизни объединяет этих животных?</a:t>
            </a:r>
            <a:endParaRPr lang="ru-RU" sz="24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 rot="20693593">
            <a:off x="908050" y="1827213"/>
            <a:ext cx="3063875" cy="2133600"/>
          </a:xfrm>
        </p:spPr>
      </p:pic>
      <p:pic>
        <p:nvPicPr>
          <p:cNvPr id="14339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3644900"/>
            <a:ext cx="2376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1649413"/>
            <a:ext cx="3600450" cy="22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00200" y="3824288"/>
            <a:ext cx="295275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Природное сообщество</a:t>
            </a:r>
            <a:endParaRPr lang="ru-RU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1580726" y="1556792"/>
            <a:ext cx="484632" cy="978408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>
            <a:off x="3419475" y="1614488"/>
            <a:ext cx="485775" cy="9779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500688" y="1614488"/>
            <a:ext cx="485775" cy="977900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7324126" y="1688029"/>
            <a:ext cx="484632" cy="978408"/>
          </a:xfrm>
          <a:prstGeom prst="down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70" name="TextBox 7"/>
          <p:cNvSpPr txBox="1">
            <a:spLocks noChangeArrowheads="1"/>
          </p:cNvSpPr>
          <p:nvPr/>
        </p:nvSpPr>
        <p:spPr bwMode="auto">
          <a:xfrm>
            <a:off x="971550" y="2801938"/>
            <a:ext cx="12049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2060"/>
                </a:solidFill>
                <a:latin typeface="Calibri" pitchFamily="34" charset="0"/>
              </a:rPr>
              <a:t>лес</a:t>
            </a:r>
          </a:p>
        </p:txBody>
      </p:sp>
      <p:sp>
        <p:nvSpPr>
          <p:cNvPr id="15371" name="TextBox 8"/>
          <p:cNvSpPr txBox="1">
            <a:spLocks noChangeArrowheads="1"/>
          </p:cNvSpPr>
          <p:nvPr/>
        </p:nvSpPr>
        <p:spPr bwMode="auto">
          <a:xfrm>
            <a:off x="2851150" y="2863850"/>
            <a:ext cx="1720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B050"/>
                </a:solidFill>
                <a:latin typeface="Calibri" pitchFamily="34" charset="0"/>
              </a:rPr>
              <a:t>водоём</a:t>
            </a:r>
          </a:p>
        </p:txBody>
      </p:sp>
      <p:sp>
        <p:nvSpPr>
          <p:cNvPr id="15372" name="TextBox 9"/>
          <p:cNvSpPr txBox="1">
            <a:spLocks noChangeArrowheads="1"/>
          </p:cNvSpPr>
          <p:nvPr/>
        </p:nvSpPr>
        <p:spPr bwMode="auto">
          <a:xfrm>
            <a:off x="5435600" y="2863850"/>
            <a:ext cx="8080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C00000"/>
                </a:solidFill>
                <a:latin typeface="Calibri" pitchFamily="34" charset="0"/>
              </a:rPr>
              <a:t>луг</a:t>
            </a:r>
          </a:p>
        </p:txBody>
      </p:sp>
      <p:sp>
        <p:nvSpPr>
          <p:cNvPr id="15373" name="TextBox 10"/>
          <p:cNvSpPr txBox="1">
            <a:spLocks noChangeArrowheads="1"/>
          </p:cNvSpPr>
          <p:nvPr/>
        </p:nvSpPr>
        <p:spPr bwMode="auto">
          <a:xfrm>
            <a:off x="6992938" y="2863850"/>
            <a:ext cx="1146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00B0F0"/>
                </a:solidFill>
                <a:latin typeface="Calibri" pitchFamily="34" charset="0"/>
              </a:rPr>
              <a:t>поле</a:t>
            </a:r>
          </a:p>
        </p:txBody>
      </p:sp>
      <p:sp>
        <p:nvSpPr>
          <p:cNvPr id="15377" name="TextBox 14"/>
          <p:cNvSpPr txBox="1">
            <a:spLocks noChangeArrowheads="1"/>
          </p:cNvSpPr>
          <p:nvPr/>
        </p:nvSpPr>
        <p:spPr bwMode="auto">
          <a:xfrm>
            <a:off x="6380163" y="4902200"/>
            <a:ext cx="1841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48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2124075" y="273050"/>
            <a:ext cx="3952875" cy="1162050"/>
          </a:xfrm>
        </p:spPr>
        <p:txBody>
          <a:bodyPr/>
          <a:lstStyle/>
          <a:p>
            <a:r>
              <a:rPr lang="ru-RU" sz="2800" smtClean="0">
                <a:solidFill>
                  <a:srgbClr val="7030A0"/>
                </a:solidFill>
              </a:rPr>
              <a:t>Сообщество водоёма</a:t>
            </a:r>
          </a:p>
        </p:txBody>
      </p:sp>
      <p:sp>
        <p:nvSpPr>
          <p:cNvPr id="16387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9" name="Picture 5" descr="_big_1354800134"/>
          <p:cNvPicPr>
            <a:picLocks noChangeAspect="1" noChangeArrowheads="1"/>
          </p:cNvPicPr>
          <p:nvPr/>
        </p:nvPicPr>
        <p:blipFill>
          <a:blip r:embed="rId2"/>
          <a:srcRect l="4533" t="36700" r="3233" b="20874"/>
          <a:stretch>
            <a:fillRect/>
          </a:stretch>
        </p:blipFill>
        <p:spPr bwMode="auto">
          <a:xfrm>
            <a:off x="1187450" y="1484313"/>
            <a:ext cx="6769100" cy="44402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/>
          <a:lstStyle/>
          <a:p>
            <a:r>
              <a:rPr lang="ru-RU" sz="2800" b="1" smtClean="0">
                <a:solidFill>
                  <a:srgbClr val="7030A0"/>
                </a:solidFill>
              </a:rPr>
              <a:t>Сообщество</a:t>
            </a:r>
            <a:r>
              <a:rPr lang="ru-RU" sz="2800" b="1" smtClean="0">
                <a:solidFill>
                  <a:srgbClr val="7030A0"/>
                </a:solidFill>
                <a:latin typeface="Arial" charset="0"/>
              </a:rPr>
              <a:t> леса</a:t>
            </a:r>
            <a:endParaRPr lang="ru-RU" smtClean="0">
              <a:latin typeface="Arial" charset="0"/>
            </a:endParaRPr>
          </a:p>
        </p:txBody>
      </p:sp>
      <p:pic>
        <p:nvPicPr>
          <p:cNvPr id="17412" name="Picture 4" descr="2016934_421_2"/>
          <p:cNvPicPr>
            <a:picLocks noChangeAspect="1" noChangeArrowheads="1"/>
          </p:cNvPicPr>
          <p:nvPr/>
        </p:nvPicPr>
        <p:blipFill>
          <a:blip r:embed="rId2"/>
          <a:srcRect l="1785" t="34000" r="2817" b="20639"/>
          <a:stretch>
            <a:fillRect/>
          </a:stretch>
        </p:blipFill>
        <p:spPr bwMode="auto">
          <a:xfrm>
            <a:off x="900113" y="1412875"/>
            <a:ext cx="6553200" cy="445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r>
              <a:rPr lang="ru-RU" sz="3200" b="1" smtClean="0">
                <a:solidFill>
                  <a:srgbClr val="7030A0"/>
                </a:solidFill>
              </a:rPr>
              <a:t>Сообщество луга</a:t>
            </a:r>
            <a:endParaRPr lang="ru-RU" sz="3200" smtClean="0"/>
          </a:p>
        </p:txBody>
      </p:sp>
      <p:pic>
        <p:nvPicPr>
          <p:cNvPr id="18436" name="Picture 4" descr="0005-005-Prirodnoe-soobschestvo-lug"/>
          <p:cNvPicPr>
            <a:picLocks noChangeAspect="1" noChangeArrowheads="1"/>
          </p:cNvPicPr>
          <p:nvPr/>
        </p:nvPicPr>
        <p:blipFill>
          <a:blip r:embed="rId2"/>
          <a:srcRect l="12206" t="26898" r="10625" b="8009"/>
          <a:stretch>
            <a:fillRect/>
          </a:stretch>
        </p:blipFill>
        <p:spPr bwMode="auto">
          <a:xfrm>
            <a:off x="1547813" y="1484313"/>
            <a:ext cx="7200900" cy="4646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9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19475" y="836613"/>
            <a:ext cx="2403475" cy="519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Сообщество</a:t>
            </a:r>
            <a:endParaRPr lang="ru-RU">
              <a:latin typeface="Calibri" pitchFamily="34" charset="0"/>
            </a:endParaRPr>
          </a:p>
        </p:txBody>
      </p:sp>
      <p:pic>
        <p:nvPicPr>
          <p:cNvPr id="19462" name="Picture 6" descr="data-pioner48-school-shopedu-prirodnye-zony-rossii-soobshchestva-komplekt-18-tablits-7-600x600"/>
          <p:cNvPicPr>
            <a:picLocks noChangeAspect="1" noChangeArrowheads="1"/>
          </p:cNvPicPr>
          <p:nvPr/>
        </p:nvPicPr>
        <p:blipFill>
          <a:blip r:embed="rId2"/>
          <a:srcRect t="13861" b="20612"/>
          <a:stretch>
            <a:fillRect/>
          </a:stretch>
        </p:blipFill>
        <p:spPr bwMode="auto">
          <a:xfrm>
            <a:off x="1403350" y="1341438"/>
            <a:ext cx="6697663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675" y="1052513"/>
            <a:ext cx="243998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7030A0"/>
                </a:solidFill>
                <a:latin typeface="+mn-lt"/>
                <a:ea typeface="+mj-ea"/>
                <a:cs typeface="+mj-cs"/>
              </a:rPr>
              <a:t>Пищевая цепь</a:t>
            </a:r>
            <a:endParaRPr lang="ru-RU" dirty="0">
              <a:latin typeface="+mn-lt"/>
              <a:cs typeface="+mn-cs"/>
            </a:endParaRPr>
          </a:p>
        </p:txBody>
      </p:sp>
      <p:pic>
        <p:nvPicPr>
          <p:cNvPr id="20482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122488"/>
            <a:ext cx="2160587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4" name="Объект 7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662363" y="2171700"/>
            <a:ext cx="1989137" cy="2673350"/>
          </a:xfrm>
        </p:spPr>
      </p:pic>
      <p:sp>
        <p:nvSpPr>
          <p:cNvPr id="20485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6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8125" y="2171700"/>
            <a:ext cx="1655763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трелка вправо 9"/>
          <p:cNvSpPr/>
          <p:nvPr/>
        </p:nvSpPr>
        <p:spPr>
          <a:xfrm>
            <a:off x="2868613" y="3225800"/>
            <a:ext cx="979487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664200" y="3186113"/>
            <a:ext cx="9779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476375" y="1052513"/>
            <a:ext cx="575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Трава                    Антилопа                    Лев</a:t>
            </a:r>
          </a:p>
        </p:txBody>
      </p:sp>
      <p:pic>
        <p:nvPicPr>
          <p:cNvPr id="24582" name="Picture 6" descr="330x1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484313"/>
            <a:ext cx="1655762" cy="992187"/>
          </a:xfrm>
          <a:prstGeom prst="rect">
            <a:avLst/>
          </a:prstGeom>
          <a:noFill/>
        </p:spPr>
      </p:pic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2843213" y="1989138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584" name="Picture 8" descr="752679_180913_37_ArtFile_r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938" y="1412875"/>
            <a:ext cx="1655762" cy="1046163"/>
          </a:xfrm>
          <a:prstGeom prst="rect">
            <a:avLst/>
          </a:prstGeom>
          <a:noFill/>
        </p:spPr>
      </p:pic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5292725" y="191611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586" name="Picture 10" descr="368440_smal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1863" y="1412875"/>
            <a:ext cx="1584325" cy="1187450"/>
          </a:xfrm>
          <a:prstGeom prst="rect">
            <a:avLst/>
          </a:prstGeom>
          <a:noFill/>
        </p:spPr>
      </p:pic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971550" y="2708275"/>
            <a:ext cx="6911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Капуста             Гусеница – капустница      Синица</a:t>
            </a:r>
          </a:p>
        </p:txBody>
      </p:sp>
      <p:pic>
        <p:nvPicPr>
          <p:cNvPr id="24588" name="Picture 12" descr="ditmarhal"/>
          <p:cNvPicPr>
            <a:picLocks noChangeAspect="1" noChangeArrowheads="1"/>
          </p:cNvPicPr>
          <p:nvPr/>
        </p:nvPicPr>
        <p:blipFill>
          <a:blip r:embed="rId5"/>
          <a:srcRect t="16637" r="8272" b="16637"/>
          <a:stretch>
            <a:fillRect/>
          </a:stretch>
        </p:blipFill>
        <p:spPr bwMode="auto">
          <a:xfrm>
            <a:off x="1042988" y="3068638"/>
            <a:ext cx="1439862" cy="1047750"/>
          </a:xfrm>
          <a:prstGeom prst="rect">
            <a:avLst/>
          </a:prstGeom>
          <a:noFill/>
        </p:spPr>
      </p:pic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555875" y="3573463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590" name="Picture 14" descr="b_38"/>
          <p:cNvPicPr>
            <a:picLocks noChangeAspect="1" noChangeArrowheads="1"/>
          </p:cNvPicPr>
          <p:nvPr/>
        </p:nvPicPr>
        <p:blipFill>
          <a:blip r:embed="rId6"/>
          <a:srcRect l="14722" t="9898" r="11806" b="28769"/>
          <a:stretch>
            <a:fillRect/>
          </a:stretch>
        </p:blipFill>
        <p:spPr bwMode="auto">
          <a:xfrm>
            <a:off x="3276600" y="3068638"/>
            <a:ext cx="2305050" cy="1223962"/>
          </a:xfrm>
          <a:prstGeom prst="rect">
            <a:avLst/>
          </a:prstGeom>
          <a:noFill/>
        </p:spPr>
      </p:pic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651500" y="36449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592" name="Picture 16" descr="index_2_7_292_clip_image002"/>
          <p:cNvPicPr>
            <a:picLocks noChangeAspect="1" noChangeArrowheads="1"/>
          </p:cNvPicPr>
          <p:nvPr/>
        </p:nvPicPr>
        <p:blipFill>
          <a:blip r:embed="rId7"/>
          <a:srcRect l="24698" t="25523" r="4106" b="12318"/>
          <a:stretch>
            <a:fillRect/>
          </a:stretch>
        </p:blipFill>
        <p:spPr bwMode="auto">
          <a:xfrm>
            <a:off x="6300788" y="3068638"/>
            <a:ext cx="1871662" cy="1225550"/>
          </a:xfrm>
          <a:prstGeom prst="rect">
            <a:avLst/>
          </a:prstGeom>
          <a:noFill/>
        </p:spPr>
      </p:pic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42988" y="4437063"/>
            <a:ext cx="7345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Зерно                               Мышь                             Кошка</a:t>
            </a:r>
          </a:p>
        </p:txBody>
      </p:sp>
      <p:pic>
        <p:nvPicPr>
          <p:cNvPr id="24595" name="Picture 19" descr="zern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4213" y="4797425"/>
            <a:ext cx="1873250" cy="1250950"/>
          </a:xfrm>
          <a:prstGeom prst="rect">
            <a:avLst/>
          </a:prstGeom>
          <a:noFill/>
        </p:spPr>
      </p:pic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627313" y="53006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598" name="Picture 22" descr="foto2_31654"/>
          <p:cNvPicPr>
            <a:picLocks noChangeAspect="1" noChangeArrowheads="1"/>
          </p:cNvPicPr>
          <p:nvPr/>
        </p:nvPicPr>
        <p:blipFill>
          <a:blip r:embed="rId9"/>
          <a:srcRect b="9030"/>
          <a:stretch>
            <a:fillRect/>
          </a:stretch>
        </p:blipFill>
        <p:spPr bwMode="auto">
          <a:xfrm>
            <a:off x="3563938" y="4797425"/>
            <a:ext cx="1800225" cy="1200150"/>
          </a:xfrm>
          <a:prstGeom prst="rect">
            <a:avLst/>
          </a:prstGeom>
          <a:noFill/>
        </p:spPr>
      </p:pic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5435600" y="537368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24601" name="Picture 25" descr="cat"/>
          <p:cNvPicPr>
            <a:picLocks noChangeAspect="1" noChangeArrowheads="1"/>
          </p:cNvPicPr>
          <p:nvPr/>
        </p:nvPicPr>
        <p:blipFill>
          <a:blip r:embed="rId10"/>
          <a:srcRect l="5681" t="7018"/>
          <a:stretch>
            <a:fillRect/>
          </a:stretch>
        </p:blipFill>
        <p:spPr bwMode="auto">
          <a:xfrm>
            <a:off x="6372225" y="4797425"/>
            <a:ext cx="1800225" cy="1436688"/>
          </a:xfrm>
          <a:prstGeom prst="rect">
            <a:avLst/>
          </a:prstGeom>
          <a:noFill/>
        </p:spPr>
      </p:pic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5940425" y="1125538"/>
            <a:ext cx="2087563" cy="1582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6372225" y="765175"/>
            <a:ext cx="1150938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600"/>
          </a:p>
          <a:p>
            <a:pPr algn="ctr">
              <a:spcBef>
                <a:spcPct val="50000"/>
              </a:spcBef>
            </a:pPr>
            <a:r>
              <a:rPr lang="ru-RU" sz="3600" b="1"/>
              <a:t>?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900113" y="2708275"/>
            <a:ext cx="17272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ru-RU" sz="3200" b="1"/>
              <a:t>?</a:t>
            </a:r>
          </a:p>
          <a:p>
            <a:pPr algn="ctr"/>
            <a:endParaRPr lang="ru-RU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3492500" y="4508500"/>
            <a:ext cx="1943100" cy="1512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</TotalTime>
  <Words>46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10</vt:i4>
      </vt:variant>
    </vt:vector>
  </HeadingPairs>
  <TitlesOfParts>
    <vt:vector size="24" baseType="lpstr">
      <vt:lpstr>Calibri</vt:lpstr>
      <vt:lpstr>Arial</vt:lpstr>
      <vt:lpstr>Wingdings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Слайд 1</vt:lpstr>
      <vt:lpstr>Какое условие жизни объединяет этих животных?</vt:lpstr>
      <vt:lpstr>Природное сообщество</vt:lpstr>
      <vt:lpstr>Сообщество водоёма</vt:lpstr>
      <vt:lpstr>Сообщество леса</vt:lpstr>
      <vt:lpstr>Сообщество луга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андрей</cp:lastModifiedBy>
  <cp:revision>32</cp:revision>
  <dcterms:created xsi:type="dcterms:W3CDTF">2014-11-05T14:34:15Z</dcterms:created>
  <dcterms:modified xsi:type="dcterms:W3CDTF">2016-02-18T13:12:11Z</dcterms:modified>
</cp:coreProperties>
</file>