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57" r:id="rId5"/>
    <p:sldId id="268" r:id="rId6"/>
    <p:sldId id="269" r:id="rId7"/>
    <p:sldId id="259" r:id="rId8"/>
    <p:sldId id="262" r:id="rId9"/>
    <p:sldId id="264" r:id="rId10"/>
    <p:sldId id="261" r:id="rId11"/>
    <p:sldId id="266" r:id="rId12"/>
    <p:sldId id="265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8288-7796-4339-B930-5D9E1B5AE387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65AD-2AAB-4E86-84ED-2663942987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636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8288-7796-4339-B930-5D9E1B5AE387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65AD-2AAB-4E86-84ED-2663942987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904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8288-7796-4339-B930-5D9E1B5AE387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65AD-2AAB-4E86-84ED-2663942987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300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8288-7796-4339-B930-5D9E1B5AE387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65AD-2AAB-4E86-84ED-2663942987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248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8288-7796-4339-B930-5D9E1B5AE387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65AD-2AAB-4E86-84ED-2663942987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81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8288-7796-4339-B930-5D9E1B5AE387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65AD-2AAB-4E86-84ED-2663942987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285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8288-7796-4339-B930-5D9E1B5AE387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65AD-2AAB-4E86-84ED-2663942987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287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8288-7796-4339-B930-5D9E1B5AE387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65AD-2AAB-4E86-84ED-2663942987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591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8288-7796-4339-B930-5D9E1B5AE387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65AD-2AAB-4E86-84ED-2663942987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372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8288-7796-4339-B930-5D9E1B5AE387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65AD-2AAB-4E86-84ED-2663942987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60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8288-7796-4339-B930-5D9E1B5AE387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65AD-2AAB-4E86-84ED-2663942987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786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28288-7796-4339-B930-5D9E1B5AE387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665AD-2AAB-4E86-84ED-2663942987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342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86;&#1074;&#1086;&#1089;&#1105;&#1083;\AppData\Local\Microsoft\Windows\Temporary%20Internet%20Files\Content.IE5\3Y64FFWZ\MS900044820%5b1%5d.mid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Деление с остатком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08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00200"/>
            <a:ext cx="7772400" cy="1371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       </a:t>
            </a:r>
            <a:r>
              <a:rPr lang="ru-RU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Остаток</a:t>
            </a: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 при делении всегда должен быть меньше </a:t>
            </a:r>
            <a:r>
              <a:rPr lang="ru-RU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делителя.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98538" y="363538"/>
            <a:ext cx="5238750" cy="854075"/>
          </a:xfrm>
          <a:noFill/>
        </p:spPr>
        <p:txBody>
          <a:bodyPr anchorCtr="1"/>
          <a:lstStyle/>
          <a:p>
            <a:r>
              <a:rPr lang="ru-RU" b="1" u="sng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ПРАВИЛО 2: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762000" y="3124200"/>
            <a:ext cx="7620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6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 :      = </a:t>
            </a:r>
            <a:r>
              <a:rPr lang="ru-RU" sz="66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</a:t>
            </a:r>
            <a:r>
              <a:rPr lang="ru-RU" sz="6600" b="1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sz="6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ост.  </a:t>
            </a:r>
            <a:r>
              <a:rPr lang="ru-RU" sz="6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ru-RU" sz="6600" b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743200" y="3124200"/>
            <a:ext cx="6508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7086600" y="3124200"/>
            <a:ext cx="6508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3962400" y="4648200"/>
            <a:ext cx="6731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6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&lt;</a:t>
            </a:r>
          </a:p>
        </p:txBody>
      </p:sp>
      <p:pic>
        <p:nvPicPr>
          <p:cNvPr id="8200" name="Picture 9" descr="pic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7924800" y="304800"/>
            <a:ext cx="10207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 descr="pic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546" b="55933"/>
          <a:stretch>
            <a:fillRect/>
          </a:stretch>
        </p:blipFill>
        <p:spPr bwMode="auto">
          <a:xfrm>
            <a:off x="228600" y="381000"/>
            <a:ext cx="1033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51694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960"/>
                            </p:stCondLst>
                            <p:childTnLst>
                              <p:par>
                                <p:cTn id="11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3000" fill="hold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3000" fill="hold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96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-0.44392 0.231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05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960"/>
                            </p:stCondLst>
                            <p:childTnLst>
                              <p:par>
                                <p:cTn id="20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3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960"/>
                            </p:stCondLst>
                            <p:childTnLst>
                              <p:par>
                                <p:cTn id="26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09827E-6 L 0.25608 0.2307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115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960"/>
                            </p:stCondLst>
                            <p:childTnLst>
                              <p:par>
                                <p:cTn id="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34822" grpId="1"/>
      <p:bldP spid="34823" grpId="0" build="allAtOnce"/>
      <p:bldP spid="348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50" y="285750"/>
            <a:ext cx="8643938" cy="62865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3" descr="6853ff295ed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13" y="3214688"/>
            <a:ext cx="4286251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Новогодний подарок «Чумовая собака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715125" y="4429125"/>
            <a:ext cx="1393825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Новогодний подарок «Танцующий осел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5" y="4500563"/>
            <a:ext cx="1414463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Новогодний подарок «Танцующий осел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75" y="1285875"/>
            <a:ext cx="12604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Новогодний подарок «Чумовая собака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57188" y="1571625"/>
            <a:ext cx="1250950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MS900044820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786438" y="5929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46"/>
          <p:cNvSpPr txBox="1">
            <a:spLocks/>
          </p:cNvSpPr>
          <p:nvPr/>
        </p:nvSpPr>
        <p:spPr>
          <a:xfrm>
            <a:off x="1500188" y="500063"/>
            <a:ext cx="7829550" cy="43291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1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Быстро встали, улыбнулись,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1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Выше- выше подтянулись.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1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Ну-ка плечи распрямите,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1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Поднимите, опустите.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1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Вправо, влево повернитесь,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1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теперь, друзья, садитесь.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93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92" name="Rectangle 152"/>
          <p:cNvSpPr>
            <a:spLocks noChangeArrowheads="1"/>
          </p:cNvSpPr>
          <p:nvPr/>
        </p:nvSpPr>
        <p:spPr bwMode="auto">
          <a:xfrm>
            <a:off x="609600" y="228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Найди соответствие рисунка и записи</a:t>
            </a:r>
          </a:p>
        </p:txBody>
      </p:sp>
      <p:graphicFrame>
        <p:nvGraphicFramePr>
          <p:cNvPr id="35976" name="Group 136"/>
          <p:cNvGraphicFramePr>
            <a:graphicFrameLocks noGrp="1"/>
          </p:cNvGraphicFramePr>
          <p:nvPr>
            <p:ph sz="quarter" idx="4294967295"/>
          </p:nvPr>
        </p:nvGraphicFramePr>
        <p:xfrm>
          <a:off x="381000" y="1066800"/>
          <a:ext cx="8610600" cy="1524000"/>
        </p:xfrm>
        <a:graphic>
          <a:graphicData uri="http://schemas.openxmlformats.org/drawingml/2006/table">
            <a:tbl>
              <a:tblPr/>
              <a:tblGrid>
                <a:gridCol w="5486400"/>
                <a:gridCol w="3124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977" name="Group 137"/>
          <p:cNvGraphicFramePr>
            <a:graphicFrameLocks noGrp="1"/>
          </p:cNvGraphicFramePr>
          <p:nvPr>
            <p:ph sz="quarter" idx="4294967295"/>
          </p:nvPr>
        </p:nvGraphicFramePr>
        <p:xfrm>
          <a:off x="381000" y="2743200"/>
          <a:ext cx="8610600" cy="1600200"/>
        </p:xfrm>
        <a:graphic>
          <a:graphicData uri="http://schemas.openxmlformats.org/drawingml/2006/table">
            <a:tbl>
              <a:tblPr/>
              <a:tblGrid>
                <a:gridCol w="5486400"/>
                <a:gridCol w="3124200"/>
              </a:tblGrid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978" name="Group 138"/>
          <p:cNvGraphicFramePr>
            <a:graphicFrameLocks noGrp="1"/>
          </p:cNvGraphicFramePr>
          <p:nvPr>
            <p:ph sz="quarter" idx="4294967295"/>
          </p:nvPr>
        </p:nvGraphicFramePr>
        <p:xfrm>
          <a:off x="381000" y="4495800"/>
          <a:ext cx="8610600" cy="1752600"/>
        </p:xfrm>
        <a:graphic>
          <a:graphicData uri="http://schemas.openxmlformats.org/drawingml/2006/table">
            <a:tbl>
              <a:tblPr/>
              <a:tblGrid>
                <a:gridCol w="5486400"/>
                <a:gridCol w="3124200"/>
              </a:tblGrid>
              <a:tr h="87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52" name="Picture 8" descr="squa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3" name="Picture 12" descr="кру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4" name="Picture 14" descr="ова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3921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5" name="Picture 15" descr="ром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6" name="Picture 9" descr="пятиугольни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5810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7" name="Picture 71" descr="треугольни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9" name="Picture 73" descr="squa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0" name="Picture 74" descr="squa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1" name="Picture 75" descr="squa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2" name="Picture 76" descr="squa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3" name="Picture 77" descr="squa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4" name="Picture 78" descr="squa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19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5" name="Picture 79" descr="ова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3921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6" name="Picture 80" descr="ова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19400"/>
            <a:ext cx="3921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7" name="Picture 81" descr="ова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19400"/>
            <a:ext cx="3921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8" name="Picture 82" descr="ова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19400"/>
            <a:ext cx="3921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9" name="Picture 83" descr="ова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19400"/>
            <a:ext cx="3921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0" name="Picture 84" descr="ова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19400"/>
            <a:ext cx="3921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1" name="Picture 85" descr="ова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19400"/>
            <a:ext cx="3921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2" name="Picture 86" descr="ова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9400"/>
            <a:ext cx="3921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3" name="Picture 87" descr="ова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19400"/>
            <a:ext cx="3921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4" name="Picture 88" descr="треугольни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5" name="Picture 89" descr="треугольни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6" name="Picture 90" descr="треугольни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57600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7" name="Picture 91" descr="треугольни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57600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8" name="Picture 92" descr="треугольни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9" name="Picture 93" descr="треугольни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56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80" name="Picture 95" descr="кру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81" name="Picture 96" descr="кру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82" name="Picture 97" descr="кру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83" name="Picture 98" descr="кру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84" name="Picture 99" descr="кру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81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85" name="Picture 100" descr="кру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81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86" name="Picture 101" descr="кру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81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87" name="Picture 102" descr="кру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88" name="Picture 103" descr="кру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89" name="Picture 104" descr="пятиугольни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648200"/>
            <a:ext cx="5810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90" name="Picture 106" descr="пятиугольни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48200"/>
            <a:ext cx="5810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91" name="Picture 107" descr="пятиугольни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648200"/>
            <a:ext cx="5810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92" name="Picture 108" descr="пятиугольни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648200"/>
            <a:ext cx="5810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93" name="Picture 110" descr="ром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486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94" name="Picture 111" descr="ром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486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95" name="Picture 112" descr="ром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486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96" name="Picture 113" descr="ром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486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97" name="Picture 114" descr="ром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98" name="Picture 115" descr="ром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486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99" name="Line 117"/>
          <p:cNvSpPr>
            <a:spLocks noChangeShapeType="1"/>
          </p:cNvSpPr>
          <p:nvPr/>
        </p:nvSpPr>
        <p:spPr bwMode="auto">
          <a:xfrm>
            <a:off x="2057400" y="10668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00" name="Line 118"/>
          <p:cNvSpPr>
            <a:spLocks noChangeShapeType="1"/>
          </p:cNvSpPr>
          <p:nvPr/>
        </p:nvSpPr>
        <p:spPr bwMode="auto">
          <a:xfrm>
            <a:off x="3886200" y="10668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01" name="Line 119"/>
          <p:cNvSpPr>
            <a:spLocks noChangeShapeType="1"/>
          </p:cNvSpPr>
          <p:nvPr/>
        </p:nvSpPr>
        <p:spPr bwMode="auto">
          <a:xfrm>
            <a:off x="3733800" y="18288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02" name="Line 120"/>
          <p:cNvSpPr>
            <a:spLocks noChangeShapeType="1"/>
          </p:cNvSpPr>
          <p:nvPr/>
        </p:nvSpPr>
        <p:spPr bwMode="auto">
          <a:xfrm>
            <a:off x="2133600" y="18288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03" name="Line 121"/>
          <p:cNvSpPr>
            <a:spLocks noChangeShapeType="1"/>
          </p:cNvSpPr>
          <p:nvPr/>
        </p:nvSpPr>
        <p:spPr bwMode="auto">
          <a:xfrm>
            <a:off x="4495800" y="27432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04" name="Line 122"/>
          <p:cNvSpPr>
            <a:spLocks noChangeShapeType="1"/>
          </p:cNvSpPr>
          <p:nvPr/>
        </p:nvSpPr>
        <p:spPr bwMode="auto">
          <a:xfrm>
            <a:off x="2362200" y="27432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05" name="Line 123"/>
          <p:cNvSpPr>
            <a:spLocks noChangeShapeType="1"/>
          </p:cNvSpPr>
          <p:nvPr/>
        </p:nvSpPr>
        <p:spPr bwMode="auto">
          <a:xfrm>
            <a:off x="4572000" y="35052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06" name="Line 124"/>
          <p:cNvSpPr>
            <a:spLocks noChangeShapeType="1"/>
          </p:cNvSpPr>
          <p:nvPr/>
        </p:nvSpPr>
        <p:spPr bwMode="auto">
          <a:xfrm>
            <a:off x="3124200" y="35052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07" name="Line 125"/>
          <p:cNvSpPr>
            <a:spLocks noChangeShapeType="1"/>
          </p:cNvSpPr>
          <p:nvPr/>
        </p:nvSpPr>
        <p:spPr bwMode="auto">
          <a:xfrm>
            <a:off x="1752600" y="35052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08" name="Line 126"/>
          <p:cNvSpPr>
            <a:spLocks noChangeShapeType="1"/>
          </p:cNvSpPr>
          <p:nvPr/>
        </p:nvSpPr>
        <p:spPr bwMode="auto">
          <a:xfrm>
            <a:off x="3352800" y="4572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09" name="Line 127"/>
          <p:cNvSpPr>
            <a:spLocks noChangeShapeType="1"/>
          </p:cNvSpPr>
          <p:nvPr/>
        </p:nvSpPr>
        <p:spPr bwMode="auto">
          <a:xfrm>
            <a:off x="1905000" y="4572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10" name="Line 128"/>
          <p:cNvSpPr>
            <a:spLocks noChangeShapeType="1"/>
          </p:cNvSpPr>
          <p:nvPr/>
        </p:nvSpPr>
        <p:spPr bwMode="auto">
          <a:xfrm>
            <a:off x="4724400" y="54102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11" name="Line 129"/>
          <p:cNvSpPr>
            <a:spLocks noChangeShapeType="1"/>
          </p:cNvSpPr>
          <p:nvPr/>
        </p:nvSpPr>
        <p:spPr bwMode="auto">
          <a:xfrm>
            <a:off x="2667000" y="54102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12" name="Line 130"/>
          <p:cNvSpPr>
            <a:spLocks noChangeShapeType="1"/>
          </p:cNvSpPr>
          <p:nvPr/>
        </p:nvSpPr>
        <p:spPr bwMode="auto">
          <a:xfrm>
            <a:off x="5181600" y="18288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13" name="Text Box 144"/>
          <p:cNvSpPr txBox="1">
            <a:spLocks noChangeArrowheads="1"/>
          </p:cNvSpPr>
          <p:nvPr/>
        </p:nvSpPr>
        <p:spPr bwMode="auto">
          <a:xfrm>
            <a:off x="0" y="11430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3200"/>
              <a:t>1</a:t>
            </a:r>
          </a:p>
        </p:txBody>
      </p:sp>
      <p:sp>
        <p:nvSpPr>
          <p:cNvPr id="9314" name="Text Box 145"/>
          <p:cNvSpPr txBox="1">
            <a:spLocks noChangeArrowheads="1"/>
          </p:cNvSpPr>
          <p:nvPr/>
        </p:nvSpPr>
        <p:spPr bwMode="auto">
          <a:xfrm>
            <a:off x="0" y="19050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3200"/>
              <a:t>2</a:t>
            </a:r>
          </a:p>
        </p:txBody>
      </p:sp>
      <p:sp>
        <p:nvSpPr>
          <p:cNvPr id="9315" name="Text Box 146"/>
          <p:cNvSpPr txBox="1">
            <a:spLocks noChangeArrowheads="1"/>
          </p:cNvSpPr>
          <p:nvPr/>
        </p:nvSpPr>
        <p:spPr bwMode="auto">
          <a:xfrm>
            <a:off x="0" y="28194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3200"/>
              <a:t>3</a:t>
            </a:r>
          </a:p>
        </p:txBody>
      </p:sp>
      <p:sp>
        <p:nvSpPr>
          <p:cNvPr id="9316" name="Text Box 147"/>
          <p:cNvSpPr txBox="1">
            <a:spLocks noChangeArrowheads="1"/>
          </p:cNvSpPr>
          <p:nvPr/>
        </p:nvSpPr>
        <p:spPr bwMode="auto">
          <a:xfrm>
            <a:off x="0" y="35814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3200"/>
              <a:t>4</a:t>
            </a:r>
          </a:p>
        </p:txBody>
      </p:sp>
      <p:sp>
        <p:nvSpPr>
          <p:cNvPr id="9317" name="Text Box 148"/>
          <p:cNvSpPr txBox="1">
            <a:spLocks noChangeArrowheads="1"/>
          </p:cNvSpPr>
          <p:nvPr/>
        </p:nvSpPr>
        <p:spPr bwMode="auto">
          <a:xfrm>
            <a:off x="0" y="45720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3200"/>
              <a:t>5</a:t>
            </a:r>
          </a:p>
        </p:txBody>
      </p:sp>
      <p:sp>
        <p:nvSpPr>
          <p:cNvPr id="9318" name="Text Box 149"/>
          <p:cNvSpPr txBox="1">
            <a:spLocks noChangeArrowheads="1"/>
          </p:cNvSpPr>
          <p:nvPr/>
        </p:nvSpPr>
        <p:spPr bwMode="auto">
          <a:xfrm>
            <a:off x="0" y="54864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3200"/>
              <a:t>6</a:t>
            </a:r>
          </a:p>
        </p:txBody>
      </p:sp>
      <p:sp>
        <p:nvSpPr>
          <p:cNvPr id="35975" name="Text Box 135" descr="Почтовая бумага"/>
          <p:cNvSpPr txBox="1">
            <a:spLocks noChangeArrowheads="1"/>
          </p:cNvSpPr>
          <p:nvPr/>
        </p:nvSpPr>
        <p:spPr bwMode="auto">
          <a:xfrm>
            <a:off x="6019800" y="6096000"/>
            <a:ext cx="2971800" cy="528638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  <a:r>
              <a:rPr lang="ru-RU" sz="28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 3 = 2 (ост.</a:t>
            </a:r>
            <a:r>
              <a:rPr lang="en-US" sz="28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sz="28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35980" name="Text Box 140" descr="Почтовая бумага"/>
          <p:cNvSpPr txBox="1">
            <a:spLocks noChangeArrowheads="1"/>
          </p:cNvSpPr>
          <p:nvPr/>
        </p:nvSpPr>
        <p:spPr bwMode="auto">
          <a:xfrm>
            <a:off x="3124200" y="6096000"/>
            <a:ext cx="2971800" cy="528638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: 4 = 2 (ост.2)</a:t>
            </a:r>
          </a:p>
        </p:txBody>
      </p:sp>
      <p:sp>
        <p:nvSpPr>
          <p:cNvPr id="35981" name="Text Box 141" descr="Почтовая бумага"/>
          <p:cNvSpPr txBox="1">
            <a:spLocks noChangeArrowheads="1"/>
          </p:cNvSpPr>
          <p:nvPr/>
        </p:nvSpPr>
        <p:spPr bwMode="auto">
          <a:xfrm>
            <a:off x="228600" y="6096000"/>
            <a:ext cx="2971800" cy="528638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10: 3 = 3 (ост.1)</a:t>
            </a:r>
          </a:p>
        </p:txBody>
      </p:sp>
      <p:sp>
        <p:nvSpPr>
          <p:cNvPr id="35983" name="Text Box 143" descr="Почтовая бумага"/>
          <p:cNvSpPr txBox="1">
            <a:spLocks noChangeArrowheads="1"/>
          </p:cNvSpPr>
          <p:nvPr/>
        </p:nvSpPr>
        <p:spPr bwMode="auto">
          <a:xfrm>
            <a:off x="6019800" y="228600"/>
            <a:ext cx="2971800" cy="528638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 : 2 = 3 (ост.1)</a:t>
            </a:r>
          </a:p>
        </p:txBody>
      </p:sp>
      <p:sp>
        <p:nvSpPr>
          <p:cNvPr id="35982" name="Text Box 142" descr="Почтовая бумага"/>
          <p:cNvSpPr txBox="1">
            <a:spLocks noChangeArrowheads="1"/>
          </p:cNvSpPr>
          <p:nvPr/>
        </p:nvSpPr>
        <p:spPr bwMode="auto">
          <a:xfrm>
            <a:off x="3124200" y="228600"/>
            <a:ext cx="2971800" cy="528638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: 2 = 2 (ост.1)</a:t>
            </a:r>
          </a:p>
        </p:txBody>
      </p:sp>
      <p:sp>
        <p:nvSpPr>
          <p:cNvPr id="35979" name="Text Box 139" descr="Почтовая бумага"/>
          <p:cNvSpPr txBox="1">
            <a:spLocks noChangeArrowheads="1"/>
          </p:cNvSpPr>
          <p:nvPr/>
        </p:nvSpPr>
        <p:spPr bwMode="auto">
          <a:xfrm>
            <a:off x="228600" y="228600"/>
            <a:ext cx="2971800" cy="528638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 : 3 = 2 (ост.1)</a:t>
            </a:r>
          </a:p>
        </p:txBody>
      </p:sp>
    </p:spTree>
    <p:extLst>
      <p:ext uri="{BB962C8B-B14F-4D97-AF65-F5344CB8AC3E}">
        <p14:creationId xmlns="" xmlns:p14="http://schemas.microsoft.com/office/powerpoint/2010/main" val="360065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9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9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9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80"/>
                            </p:stCondLst>
                            <p:childTnLst>
                              <p:par>
                                <p:cTn id="11" presetID="9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78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280"/>
                            </p:stCondLst>
                            <p:childTnLst>
                              <p:par>
                                <p:cTn id="1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780"/>
                            </p:stCondLst>
                            <p:childTnLst>
                              <p:par>
                                <p:cTn id="2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280"/>
                            </p:stCondLst>
                            <p:childTnLst>
                              <p:par>
                                <p:cTn id="27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5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780"/>
                            </p:stCondLst>
                            <p:childTnLst>
                              <p:par>
                                <p:cTn id="31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7457E-6 L -0.00417 -0.7153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59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35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77457E-6 L 0.62917 -0.6043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-30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77457E-6 L 0.3125 -0.4712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59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-235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69942E-6 L -0.00416 0.5054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59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5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69942E-6 L 0.3125 0.6497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5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32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69942E-6 L 0.62917 0.7717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9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38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92" grpId="0"/>
      <p:bldP spid="35975" grpId="0" animBg="1"/>
      <p:bldP spid="35975" grpId="1" animBg="1"/>
      <p:bldP spid="35980" grpId="0" animBg="1"/>
      <p:bldP spid="35980" grpId="1" animBg="1"/>
      <p:bldP spid="35981" grpId="0" animBg="1"/>
      <p:bldP spid="35981" grpId="1" animBg="1"/>
      <p:bldP spid="35983" grpId="0" animBg="1"/>
      <p:bldP spid="35983" grpId="1" animBg="1"/>
      <p:bldP spid="35982" grpId="0" animBg="1"/>
      <p:bldP spid="35979" grpId="0" animBg="1"/>
      <p:bldP spid="3597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в классе</a:t>
            </a:r>
            <a:endParaRPr lang="ru-RU" dirty="0"/>
          </a:p>
        </p:txBody>
      </p:sp>
      <p:pic>
        <p:nvPicPr>
          <p:cNvPr id="4" name="Picture 207" descr="Рисунок1в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928934"/>
            <a:ext cx="445503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1538" y="1643050"/>
            <a:ext cx="7286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529,530,531,532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113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57400"/>
            <a:ext cx="2995612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WordArt 4" descr="black100"/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7200900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Домашнее задание</a:t>
            </a:r>
          </a:p>
        </p:txBody>
      </p:sp>
      <p:pic>
        <p:nvPicPr>
          <p:cNvPr id="4" name="Picture 2" descr="C:\Documents and Settings\Администратор.COMP\Local Settings\Temporary Internet Files\Content.IE5\S5QVW9MZ\MC90030539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447800"/>
            <a:ext cx="25685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6248" y="4857760"/>
            <a:ext cx="3339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№ 550,552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692275" y="404813"/>
            <a:ext cx="53276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</a:rPr>
              <a:t>ОГБОУ « Школа- интернат №18» город Рязань</a:t>
            </a:r>
          </a:p>
          <a:p>
            <a:pPr algn="ctr"/>
            <a:endParaRPr lang="ru-RU" sz="3200" b="1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908175" y="2852738"/>
            <a:ext cx="53276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FF0000"/>
                </a:solidFill>
                <a:latin typeface="Times New Roman" pitchFamily="18" charset="0"/>
              </a:rPr>
              <a:t>Презентацию составила:</a:t>
            </a:r>
          </a:p>
          <a:p>
            <a:pPr algn="ctr"/>
            <a:r>
              <a:rPr lang="ru-RU" sz="3200" b="1" i="1">
                <a:solidFill>
                  <a:srgbClr val="FF0000"/>
                </a:solidFill>
                <a:latin typeface="Times New Roman" pitchFamily="18" charset="0"/>
              </a:rPr>
              <a:t>Учитель физики и математики</a:t>
            </a:r>
          </a:p>
          <a:p>
            <a:pPr algn="ctr"/>
            <a:r>
              <a:rPr lang="ru-RU" sz="3200" b="1" i="1">
                <a:solidFill>
                  <a:srgbClr val="FF0000"/>
                </a:solidFill>
                <a:latin typeface="Times New Roman" pitchFamily="18" charset="0"/>
              </a:rPr>
              <a:t>Ликизюк Марина Ивановна</a:t>
            </a:r>
          </a:p>
          <a:p>
            <a:pPr algn="ctr"/>
            <a:endParaRPr lang="ru-RU" sz="32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4348" y="1000108"/>
            <a:ext cx="749935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4000" b="1" i="1" kern="0" dirty="0">
                <a:solidFill>
                  <a:srgbClr val="993300"/>
                </a:solidFill>
                <a:latin typeface="Book Antiqua" pitchFamily="18" charset="0"/>
              </a:rPr>
              <a:t>  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4000" b="1" i="1" kern="0" dirty="0">
              <a:solidFill>
                <a:srgbClr val="993300"/>
              </a:solidFill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4800" b="1" i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3,    7,    11,   15,   19,   23.</a:t>
            </a:r>
          </a:p>
        </p:txBody>
      </p:sp>
      <p:pic>
        <p:nvPicPr>
          <p:cNvPr id="7" name="Picture 10" descr="8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2357430"/>
            <a:ext cx="1223962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8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2428868"/>
            <a:ext cx="1223962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8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2357430"/>
            <a:ext cx="1223962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00364" y="500042"/>
            <a:ext cx="3179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Устный счет.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221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571500" y="642938"/>
            <a:ext cx="81883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</a:rPr>
              <a:t>В одном доме 170 квартир, в другом в</a:t>
            </a:r>
          </a:p>
          <a:p>
            <a:r>
              <a:rPr lang="ru-RU" sz="3200" b="1" i="1" dirty="0">
                <a:solidFill>
                  <a:srgbClr val="002060"/>
                </a:solidFill>
              </a:rPr>
              <a:t> 3 раза больше. Сколько квартир во </a:t>
            </a:r>
          </a:p>
          <a:p>
            <a:r>
              <a:rPr lang="ru-RU" sz="3200" b="1" i="1" dirty="0">
                <a:solidFill>
                  <a:srgbClr val="002060"/>
                </a:solidFill>
              </a:rPr>
              <a:t>втором доме?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grpSp>
        <p:nvGrpSpPr>
          <p:cNvPr id="3" name="Group 1098"/>
          <p:cNvGrpSpPr>
            <a:grpSpLocks/>
          </p:cNvGrpSpPr>
          <p:nvPr/>
        </p:nvGrpSpPr>
        <p:grpSpPr bwMode="auto">
          <a:xfrm>
            <a:off x="1571625" y="4000500"/>
            <a:ext cx="3121025" cy="2325688"/>
            <a:chOff x="0" y="1456"/>
            <a:chExt cx="1966" cy="1390"/>
          </a:xfrm>
        </p:grpSpPr>
        <p:grpSp>
          <p:nvGrpSpPr>
            <p:cNvPr id="4" name="Group 1100"/>
            <p:cNvGrpSpPr>
              <a:grpSpLocks/>
            </p:cNvGrpSpPr>
            <p:nvPr/>
          </p:nvGrpSpPr>
          <p:grpSpPr bwMode="auto">
            <a:xfrm>
              <a:off x="0" y="1456"/>
              <a:ext cx="1966" cy="1390"/>
              <a:chOff x="0" y="2060"/>
              <a:chExt cx="2640" cy="1820"/>
            </a:xfrm>
          </p:grpSpPr>
          <p:sp>
            <p:nvSpPr>
              <p:cNvPr id="89" name="Freeform 1101" descr="Коричневый мрамор"/>
              <p:cNvSpPr>
                <a:spLocks/>
              </p:cNvSpPr>
              <p:nvPr/>
            </p:nvSpPr>
            <p:spPr bwMode="auto">
              <a:xfrm>
                <a:off x="0" y="2064"/>
                <a:ext cx="192" cy="144"/>
              </a:xfrm>
              <a:custGeom>
                <a:avLst/>
                <a:gdLst>
                  <a:gd name="T0" fmla="*/ 0 w 904"/>
                  <a:gd name="T1" fmla="*/ 0 h 344"/>
                  <a:gd name="T2" fmla="*/ 187 w 904"/>
                  <a:gd name="T3" fmla="*/ 0 h 344"/>
                  <a:gd name="T4" fmla="*/ 192 w 904"/>
                  <a:gd name="T5" fmla="*/ 144 h 344"/>
                  <a:gd name="T6" fmla="*/ 8 w 904"/>
                  <a:gd name="T7" fmla="*/ 144 h 344"/>
                  <a:gd name="T8" fmla="*/ 0 w 90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4"/>
                  <a:gd name="T16" fmla="*/ 0 h 344"/>
                  <a:gd name="T17" fmla="*/ 904 w 904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4" h="344">
                    <a:moveTo>
                      <a:pt x="0" y="0"/>
                    </a:moveTo>
                    <a:cubicBezTo>
                      <a:pt x="293" y="0"/>
                      <a:pt x="587" y="0"/>
                      <a:pt x="880" y="0"/>
                    </a:cubicBezTo>
                    <a:lnTo>
                      <a:pt x="904" y="344"/>
                    </a:lnTo>
                    <a:lnTo>
                      <a:pt x="40" y="34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0" name="Group 1102"/>
              <p:cNvGrpSpPr>
                <a:grpSpLocks/>
              </p:cNvGrpSpPr>
              <p:nvPr/>
            </p:nvGrpSpPr>
            <p:grpSpPr bwMode="auto">
              <a:xfrm>
                <a:off x="0" y="2060"/>
                <a:ext cx="2640" cy="1820"/>
                <a:chOff x="-240" y="2064"/>
                <a:chExt cx="2880" cy="1872"/>
              </a:xfrm>
            </p:grpSpPr>
            <p:grpSp>
              <p:nvGrpSpPr>
                <p:cNvPr id="96" name="Group 1103"/>
                <p:cNvGrpSpPr>
                  <a:grpSpLocks/>
                </p:cNvGrpSpPr>
                <p:nvPr/>
              </p:nvGrpSpPr>
              <p:grpSpPr bwMode="auto">
                <a:xfrm>
                  <a:off x="-96" y="2064"/>
                  <a:ext cx="2688" cy="144"/>
                  <a:chOff x="-96" y="2064"/>
                  <a:chExt cx="2688" cy="144"/>
                </a:xfrm>
              </p:grpSpPr>
              <p:sp>
                <p:nvSpPr>
                  <p:cNvPr id="207" name="Freeform 1104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2208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8" name="Freeform 1105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1824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9" name="Freeform 1106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1440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0" name="Freeform 1107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1056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1" name="Freeform 1108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672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2" name="Freeform 1109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288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3" name="Freeform 1110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-96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" name="Group 1111"/>
                <p:cNvGrpSpPr>
                  <a:grpSpLocks/>
                </p:cNvGrpSpPr>
                <p:nvPr/>
              </p:nvGrpSpPr>
              <p:grpSpPr bwMode="auto">
                <a:xfrm>
                  <a:off x="-240" y="2208"/>
                  <a:ext cx="2880" cy="144"/>
                  <a:chOff x="-240" y="2208"/>
                  <a:chExt cx="2880" cy="144"/>
                </a:xfrm>
              </p:grpSpPr>
              <p:grpSp>
                <p:nvGrpSpPr>
                  <p:cNvPr id="198" name="Group 1112"/>
                  <p:cNvGrpSpPr>
                    <a:grpSpLocks/>
                  </p:cNvGrpSpPr>
                  <p:nvPr/>
                </p:nvGrpSpPr>
                <p:grpSpPr bwMode="auto">
                  <a:xfrm>
                    <a:off x="-240" y="2208"/>
                    <a:ext cx="2688" cy="144"/>
                    <a:chOff x="-96" y="2064"/>
                    <a:chExt cx="2688" cy="144"/>
                  </a:xfrm>
                </p:grpSpPr>
                <p:sp>
                  <p:nvSpPr>
                    <p:cNvPr id="200" name="Freeform 1113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2208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1" name="Freeform 1114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824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2" name="Freeform 1115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440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3" name="Freeform 1116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056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4" name="Freeform 1117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672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5" name="Freeform 1118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288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6" name="Freeform 1119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-96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99" name="Freeform 1120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2448" y="2208"/>
                    <a:ext cx="192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187 w 904"/>
                      <a:gd name="T3" fmla="*/ 0 h 344"/>
                      <a:gd name="T4" fmla="*/ 192 w 904"/>
                      <a:gd name="T5" fmla="*/ 144 h 344"/>
                      <a:gd name="T6" fmla="*/ 8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" name="Group 1121"/>
                <p:cNvGrpSpPr>
                  <a:grpSpLocks/>
                </p:cNvGrpSpPr>
                <p:nvPr/>
              </p:nvGrpSpPr>
              <p:grpSpPr bwMode="auto">
                <a:xfrm>
                  <a:off x="-240" y="2496"/>
                  <a:ext cx="2880" cy="144"/>
                  <a:chOff x="-240" y="2208"/>
                  <a:chExt cx="2880" cy="144"/>
                </a:xfrm>
              </p:grpSpPr>
              <p:grpSp>
                <p:nvGrpSpPr>
                  <p:cNvPr id="189" name="Group 1122"/>
                  <p:cNvGrpSpPr>
                    <a:grpSpLocks/>
                  </p:cNvGrpSpPr>
                  <p:nvPr/>
                </p:nvGrpSpPr>
                <p:grpSpPr bwMode="auto">
                  <a:xfrm>
                    <a:off x="-240" y="2208"/>
                    <a:ext cx="2688" cy="144"/>
                    <a:chOff x="-96" y="2064"/>
                    <a:chExt cx="2688" cy="144"/>
                  </a:xfrm>
                </p:grpSpPr>
                <p:sp>
                  <p:nvSpPr>
                    <p:cNvPr id="191" name="Freeform 1123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2208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2" name="Freeform 1124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824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3" name="Freeform 1125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440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4" name="Freeform 1126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056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5" name="Freeform 1127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672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6" name="Freeform 1128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288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7" name="Freeform 1129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-96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90" name="Freeform 1130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2448" y="2208"/>
                    <a:ext cx="192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187 w 904"/>
                      <a:gd name="T3" fmla="*/ 0 h 344"/>
                      <a:gd name="T4" fmla="*/ 192 w 904"/>
                      <a:gd name="T5" fmla="*/ 144 h 344"/>
                      <a:gd name="T6" fmla="*/ 8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9" name="Group 1131"/>
                <p:cNvGrpSpPr>
                  <a:grpSpLocks/>
                </p:cNvGrpSpPr>
                <p:nvPr/>
              </p:nvGrpSpPr>
              <p:grpSpPr bwMode="auto">
                <a:xfrm>
                  <a:off x="-48" y="2352"/>
                  <a:ext cx="2688" cy="144"/>
                  <a:chOff x="-96" y="2064"/>
                  <a:chExt cx="2688" cy="144"/>
                </a:xfrm>
              </p:grpSpPr>
              <p:sp>
                <p:nvSpPr>
                  <p:cNvPr id="182" name="Freeform 1132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2208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3" name="Freeform 1133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1824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4" name="Freeform 1134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1440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5" name="Freeform 1135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1056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6" name="Freeform 1136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672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7" name="Freeform 1137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288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8" name="Freeform 1138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-96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0" name="Group 1139"/>
                <p:cNvGrpSpPr>
                  <a:grpSpLocks/>
                </p:cNvGrpSpPr>
                <p:nvPr/>
              </p:nvGrpSpPr>
              <p:grpSpPr bwMode="auto">
                <a:xfrm>
                  <a:off x="-240" y="2784"/>
                  <a:ext cx="2880" cy="144"/>
                  <a:chOff x="-240" y="2208"/>
                  <a:chExt cx="2880" cy="144"/>
                </a:xfrm>
              </p:grpSpPr>
              <p:grpSp>
                <p:nvGrpSpPr>
                  <p:cNvPr id="173" name="Group 1140"/>
                  <p:cNvGrpSpPr>
                    <a:grpSpLocks/>
                  </p:cNvGrpSpPr>
                  <p:nvPr/>
                </p:nvGrpSpPr>
                <p:grpSpPr bwMode="auto">
                  <a:xfrm>
                    <a:off x="-240" y="2208"/>
                    <a:ext cx="2688" cy="144"/>
                    <a:chOff x="-96" y="2064"/>
                    <a:chExt cx="2688" cy="144"/>
                  </a:xfrm>
                </p:grpSpPr>
                <p:sp>
                  <p:nvSpPr>
                    <p:cNvPr id="175" name="Freeform 1141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2208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6" name="Freeform 1142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824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7" name="Freeform 1143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440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8" name="Freeform 1144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056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9" name="Freeform 1145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672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0" name="Freeform 1146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288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1" name="Freeform 1147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-96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74" name="Freeform 1148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2448" y="2208"/>
                    <a:ext cx="192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187 w 904"/>
                      <a:gd name="T3" fmla="*/ 0 h 344"/>
                      <a:gd name="T4" fmla="*/ 192 w 904"/>
                      <a:gd name="T5" fmla="*/ 144 h 344"/>
                      <a:gd name="T6" fmla="*/ 8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1" name="Group 1149"/>
                <p:cNvGrpSpPr>
                  <a:grpSpLocks/>
                </p:cNvGrpSpPr>
                <p:nvPr/>
              </p:nvGrpSpPr>
              <p:grpSpPr bwMode="auto">
                <a:xfrm>
                  <a:off x="-48" y="2640"/>
                  <a:ext cx="2688" cy="144"/>
                  <a:chOff x="-96" y="2064"/>
                  <a:chExt cx="2688" cy="144"/>
                </a:xfrm>
              </p:grpSpPr>
              <p:sp>
                <p:nvSpPr>
                  <p:cNvPr id="166" name="Freeform 1150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2208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7" name="Freeform 1151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1824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8" name="Freeform 1152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1440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9" name="Freeform 1153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1056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0" name="Freeform 1154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672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1" name="Freeform 1155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288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2" name="Freeform 1156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-96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2" name="Group 1157"/>
                <p:cNvGrpSpPr>
                  <a:grpSpLocks/>
                </p:cNvGrpSpPr>
                <p:nvPr/>
              </p:nvGrpSpPr>
              <p:grpSpPr bwMode="auto">
                <a:xfrm>
                  <a:off x="-240" y="3072"/>
                  <a:ext cx="2880" cy="144"/>
                  <a:chOff x="-240" y="2208"/>
                  <a:chExt cx="2880" cy="144"/>
                </a:xfrm>
              </p:grpSpPr>
              <p:grpSp>
                <p:nvGrpSpPr>
                  <p:cNvPr id="157" name="Group 1158"/>
                  <p:cNvGrpSpPr>
                    <a:grpSpLocks/>
                  </p:cNvGrpSpPr>
                  <p:nvPr/>
                </p:nvGrpSpPr>
                <p:grpSpPr bwMode="auto">
                  <a:xfrm>
                    <a:off x="-240" y="2208"/>
                    <a:ext cx="2688" cy="144"/>
                    <a:chOff x="-96" y="2064"/>
                    <a:chExt cx="2688" cy="144"/>
                  </a:xfrm>
                </p:grpSpPr>
                <p:sp>
                  <p:nvSpPr>
                    <p:cNvPr id="159" name="Freeform 1159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2208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0" name="Freeform 1160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824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" name="Freeform 1161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440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2" name="Freeform 1162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056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" name="Freeform 1163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672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" name="Freeform 1164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288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5" name="Freeform 1165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-96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58" name="Freeform 1166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2448" y="2208"/>
                    <a:ext cx="192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187 w 904"/>
                      <a:gd name="T3" fmla="*/ 0 h 344"/>
                      <a:gd name="T4" fmla="*/ 192 w 904"/>
                      <a:gd name="T5" fmla="*/ 144 h 344"/>
                      <a:gd name="T6" fmla="*/ 8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" name="Group 1167"/>
                <p:cNvGrpSpPr>
                  <a:grpSpLocks/>
                </p:cNvGrpSpPr>
                <p:nvPr/>
              </p:nvGrpSpPr>
              <p:grpSpPr bwMode="auto">
                <a:xfrm>
                  <a:off x="-48" y="2928"/>
                  <a:ext cx="2688" cy="144"/>
                  <a:chOff x="-96" y="2064"/>
                  <a:chExt cx="2688" cy="144"/>
                </a:xfrm>
              </p:grpSpPr>
              <p:sp>
                <p:nvSpPr>
                  <p:cNvPr id="150" name="Freeform 1168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2208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1" name="Freeform 1169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1824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2" name="Freeform 1170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1440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" name="Freeform 1171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1056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4" name="Freeform 1172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672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5" name="Freeform 1173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288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" name="Freeform 1174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-96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4" name="Group 1175"/>
                <p:cNvGrpSpPr>
                  <a:grpSpLocks/>
                </p:cNvGrpSpPr>
                <p:nvPr/>
              </p:nvGrpSpPr>
              <p:grpSpPr bwMode="auto">
                <a:xfrm>
                  <a:off x="-240" y="3360"/>
                  <a:ext cx="2880" cy="144"/>
                  <a:chOff x="-240" y="2208"/>
                  <a:chExt cx="2880" cy="144"/>
                </a:xfrm>
              </p:grpSpPr>
              <p:grpSp>
                <p:nvGrpSpPr>
                  <p:cNvPr id="141" name="Group 1176"/>
                  <p:cNvGrpSpPr>
                    <a:grpSpLocks/>
                  </p:cNvGrpSpPr>
                  <p:nvPr/>
                </p:nvGrpSpPr>
                <p:grpSpPr bwMode="auto">
                  <a:xfrm>
                    <a:off x="-240" y="2208"/>
                    <a:ext cx="2688" cy="144"/>
                    <a:chOff x="-96" y="2064"/>
                    <a:chExt cx="2688" cy="144"/>
                  </a:xfrm>
                </p:grpSpPr>
                <p:sp>
                  <p:nvSpPr>
                    <p:cNvPr id="143" name="Freeform 1177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2208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4" name="Freeform 1178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824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" name="Freeform 1179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440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" name="Freeform 1180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056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" name="Freeform 1181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672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" name="Freeform 1182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288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9" name="Freeform 1183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-96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42" name="Freeform 1184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2448" y="2208"/>
                    <a:ext cx="192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187 w 904"/>
                      <a:gd name="T3" fmla="*/ 0 h 344"/>
                      <a:gd name="T4" fmla="*/ 192 w 904"/>
                      <a:gd name="T5" fmla="*/ 144 h 344"/>
                      <a:gd name="T6" fmla="*/ 8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5" name="Group 1185"/>
                <p:cNvGrpSpPr>
                  <a:grpSpLocks/>
                </p:cNvGrpSpPr>
                <p:nvPr/>
              </p:nvGrpSpPr>
              <p:grpSpPr bwMode="auto">
                <a:xfrm>
                  <a:off x="-48" y="3216"/>
                  <a:ext cx="2688" cy="144"/>
                  <a:chOff x="-96" y="2064"/>
                  <a:chExt cx="2688" cy="144"/>
                </a:xfrm>
              </p:grpSpPr>
              <p:sp>
                <p:nvSpPr>
                  <p:cNvPr id="134" name="Freeform 1186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2208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5" name="Freeform 1187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1824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6" name="Freeform 1188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1440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7" name="Freeform 1189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1056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8" name="Freeform 1190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672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9" name="Freeform 1191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288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0" name="Freeform 1192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-96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6" name="Group 1193"/>
                <p:cNvGrpSpPr>
                  <a:grpSpLocks/>
                </p:cNvGrpSpPr>
                <p:nvPr/>
              </p:nvGrpSpPr>
              <p:grpSpPr bwMode="auto">
                <a:xfrm>
                  <a:off x="-240" y="3648"/>
                  <a:ext cx="2880" cy="144"/>
                  <a:chOff x="-240" y="2208"/>
                  <a:chExt cx="2880" cy="144"/>
                </a:xfrm>
              </p:grpSpPr>
              <p:grpSp>
                <p:nvGrpSpPr>
                  <p:cNvPr id="125" name="Group 1194"/>
                  <p:cNvGrpSpPr>
                    <a:grpSpLocks/>
                  </p:cNvGrpSpPr>
                  <p:nvPr/>
                </p:nvGrpSpPr>
                <p:grpSpPr bwMode="auto">
                  <a:xfrm>
                    <a:off x="-240" y="2208"/>
                    <a:ext cx="2688" cy="144"/>
                    <a:chOff x="-96" y="2064"/>
                    <a:chExt cx="2688" cy="144"/>
                  </a:xfrm>
                </p:grpSpPr>
                <p:sp>
                  <p:nvSpPr>
                    <p:cNvPr id="127" name="Freeform 1195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2208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8" name="Freeform 1196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824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9" name="Freeform 1197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440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0" name="Freeform 1198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056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1" name="Freeform 1199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672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2" name="Freeform 1200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288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" name="Freeform 1201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-96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26" name="Freeform 1202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2448" y="2208"/>
                    <a:ext cx="192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187 w 904"/>
                      <a:gd name="T3" fmla="*/ 0 h 344"/>
                      <a:gd name="T4" fmla="*/ 192 w 904"/>
                      <a:gd name="T5" fmla="*/ 144 h 344"/>
                      <a:gd name="T6" fmla="*/ 8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7" name="Group 1203"/>
                <p:cNvGrpSpPr>
                  <a:grpSpLocks/>
                </p:cNvGrpSpPr>
                <p:nvPr/>
              </p:nvGrpSpPr>
              <p:grpSpPr bwMode="auto">
                <a:xfrm>
                  <a:off x="-48" y="3504"/>
                  <a:ext cx="2688" cy="144"/>
                  <a:chOff x="-96" y="2064"/>
                  <a:chExt cx="2688" cy="144"/>
                </a:xfrm>
              </p:grpSpPr>
              <p:sp>
                <p:nvSpPr>
                  <p:cNvPr id="118" name="Freeform 1204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2208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9" name="Freeform 1205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1824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0" name="Freeform 1206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1440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1" name="Freeform 1207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1056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2" name="Freeform 1208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672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3" name="Freeform 1209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288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4" name="Freeform 1210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-96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8" name="Group 1211"/>
                <p:cNvGrpSpPr>
                  <a:grpSpLocks/>
                </p:cNvGrpSpPr>
                <p:nvPr/>
              </p:nvGrpSpPr>
              <p:grpSpPr bwMode="auto">
                <a:xfrm>
                  <a:off x="-240" y="3792"/>
                  <a:ext cx="2880" cy="144"/>
                  <a:chOff x="-240" y="2208"/>
                  <a:chExt cx="2880" cy="144"/>
                </a:xfrm>
              </p:grpSpPr>
              <p:grpSp>
                <p:nvGrpSpPr>
                  <p:cNvPr id="109" name="Group 1212"/>
                  <p:cNvGrpSpPr>
                    <a:grpSpLocks/>
                  </p:cNvGrpSpPr>
                  <p:nvPr/>
                </p:nvGrpSpPr>
                <p:grpSpPr bwMode="auto">
                  <a:xfrm>
                    <a:off x="-240" y="2208"/>
                    <a:ext cx="2688" cy="144"/>
                    <a:chOff x="-96" y="2064"/>
                    <a:chExt cx="2688" cy="144"/>
                  </a:xfrm>
                </p:grpSpPr>
                <p:sp>
                  <p:nvSpPr>
                    <p:cNvPr id="111" name="Freeform 1213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2208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2" name="Freeform 1214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824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3" name="Freeform 1215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440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" name="Freeform 1216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056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5" name="Freeform 1217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672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6" name="Freeform 1218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288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" name="Freeform 1219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-96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10" name="Freeform 1220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2448" y="2208"/>
                    <a:ext cx="192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187 w 904"/>
                      <a:gd name="T3" fmla="*/ 0 h 344"/>
                      <a:gd name="T4" fmla="*/ 192 w 904"/>
                      <a:gd name="T5" fmla="*/ 144 h 344"/>
                      <a:gd name="T6" fmla="*/ 8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91" name="Freeform 1221" descr="Коричневый мрамор"/>
              <p:cNvSpPr>
                <a:spLocks/>
              </p:cNvSpPr>
              <p:nvPr/>
            </p:nvSpPr>
            <p:spPr bwMode="auto">
              <a:xfrm>
                <a:off x="0" y="2352"/>
                <a:ext cx="192" cy="144"/>
              </a:xfrm>
              <a:custGeom>
                <a:avLst/>
                <a:gdLst>
                  <a:gd name="T0" fmla="*/ 0 w 904"/>
                  <a:gd name="T1" fmla="*/ 0 h 344"/>
                  <a:gd name="T2" fmla="*/ 187 w 904"/>
                  <a:gd name="T3" fmla="*/ 0 h 344"/>
                  <a:gd name="T4" fmla="*/ 192 w 904"/>
                  <a:gd name="T5" fmla="*/ 144 h 344"/>
                  <a:gd name="T6" fmla="*/ 8 w 904"/>
                  <a:gd name="T7" fmla="*/ 144 h 344"/>
                  <a:gd name="T8" fmla="*/ 0 w 90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4"/>
                  <a:gd name="T16" fmla="*/ 0 h 344"/>
                  <a:gd name="T17" fmla="*/ 904 w 904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4" h="344">
                    <a:moveTo>
                      <a:pt x="0" y="0"/>
                    </a:moveTo>
                    <a:cubicBezTo>
                      <a:pt x="293" y="0"/>
                      <a:pt x="587" y="0"/>
                      <a:pt x="880" y="0"/>
                    </a:cubicBezTo>
                    <a:lnTo>
                      <a:pt x="904" y="344"/>
                    </a:lnTo>
                    <a:lnTo>
                      <a:pt x="40" y="34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1222" descr="Коричневый мрамор"/>
              <p:cNvSpPr>
                <a:spLocks/>
              </p:cNvSpPr>
              <p:nvPr/>
            </p:nvSpPr>
            <p:spPr bwMode="auto">
              <a:xfrm>
                <a:off x="0" y="2640"/>
                <a:ext cx="192" cy="144"/>
              </a:xfrm>
              <a:custGeom>
                <a:avLst/>
                <a:gdLst>
                  <a:gd name="T0" fmla="*/ 0 w 904"/>
                  <a:gd name="T1" fmla="*/ 0 h 344"/>
                  <a:gd name="T2" fmla="*/ 187 w 904"/>
                  <a:gd name="T3" fmla="*/ 0 h 344"/>
                  <a:gd name="T4" fmla="*/ 192 w 904"/>
                  <a:gd name="T5" fmla="*/ 144 h 344"/>
                  <a:gd name="T6" fmla="*/ 8 w 904"/>
                  <a:gd name="T7" fmla="*/ 144 h 344"/>
                  <a:gd name="T8" fmla="*/ 0 w 90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4"/>
                  <a:gd name="T16" fmla="*/ 0 h 344"/>
                  <a:gd name="T17" fmla="*/ 904 w 904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4" h="344">
                    <a:moveTo>
                      <a:pt x="0" y="0"/>
                    </a:moveTo>
                    <a:cubicBezTo>
                      <a:pt x="293" y="0"/>
                      <a:pt x="587" y="0"/>
                      <a:pt x="880" y="0"/>
                    </a:cubicBezTo>
                    <a:lnTo>
                      <a:pt x="904" y="344"/>
                    </a:lnTo>
                    <a:lnTo>
                      <a:pt x="40" y="34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1223" descr="Коричневый мрамор"/>
              <p:cNvSpPr>
                <a:spLocks/>
              </p:cNvSpPr>
              <p:nvPr/>
            </p:nvSpPr>
            <p:spPr bwMode="auto">
              <a:xfrm>
                <a:off x="0" y="2928"/>
                <a:ext cx="192" cy="144"/>
              </a:xfrm>
              <a:custGeom>
                <a:avLst/>
                <a:gdLst>
                  <a:gd name="T0" fmla="*/ 0 w 904"/>
                  <a:gd name="T1" fmla="*/ 0 h 344"/>
                  <a:gd name="T2" fmla="*/ 187 w 904"/>
                  <a:gd name="T3" fmla="*/ 0 h 344"/>
                  <a:gd name="T4" fmla="*/ 192 w 904"/>
                  <a:gd name="T5" fmla="*/ 144 h 344"/>
                  <a:gd name="T6" fmla="*/ 8 w 904"/>
                  <a:gd name="T7" fmla="*/ 144 h 344"/>
                  <a:gd name="T8" fmla="*/ 0 w 90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4"/>
                  <a:gd name="T16" fmla="*/ 0 h 344"/>
                  <a:gd name="T17" fmla="*/ 904 w 904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4" h="344">
                    <a:moveTo>
                      <a:pt x="0" y="0"/>
                    </a:moveTo>
                    <a:cubicBezTo>
                      <a:pt x="293" y="0"/>
                      <a:pt x="587" y="0"/>
                      <a:pt x="880" y="0"/>
                    </a:cubicBezTo>
                    <a:lnTo>
                      <a:pt x="904" y="344"/>
                    </a:lnTo>
                    <a:lnTo>
                      <a:pt x="40" y="34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1224" descr="Коричневый мрамор"/>
              <p:cNvSpPr>
                <a:spLocks/>
              </p:cNvSpPr>
              <p:nvPr/>
            </p:nvSpPr>
            <p:spPr bwMode="auto">
              <a:xfrm>
                <a:off x="0" y="3168"/>
                <a:ext cx="192" cy="144"/>
              </a:xfrm>
              <a:custGeom>
                <a:avLst/>
                <a:gdLst>
                  <a:gd name="T0" fmla="*/ 0 w 904"/>
                  <a:gd name="T1" fmla="*/ 0 h 344"/>
                  <a:gd name="T2" fmla="*/ 187 w 904"/>
                  <a:gd name="T3" fmla="*/ 0 h 344"/>
                  <a:gd name="T4" fmla="*/ 192 w 904"/>
                  <a:gd name="T5" fmla="*/ 144 h 344"/>
                  <a:gd name="T6" fmla="*/ 8 w 904"/>
                  <a:gd name="T7" fmla="*/ 144 h 344"/>
                  <a:gd name="T8" fmla="*/ 0 w 90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4"/>
                  <a:gd name="T16" fmla="*/ 0 h 344"/>
                  <a:gd name="T17" fmla="*/ 904 w 904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4" h="344">
                    <a:moveTo>
                      <a:pt x="0" y="0"/>
                    </a:moveTo>
                    <a:cubicBezTo>
                      <a:pt x="293" y="0"/>
                      <a:pt x="587" y="0"/>
                      <a:pt x="880" y="0"/>
                    </a:cubicBezTo>
                    <a:lnTo>
                      <a:pt x="904" y="344"/>
                    </a:lnTo>
                    <a:lnTo>
                      <a:pt x="40" y="34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Freeform 1225" descr="Коричневый мрамор"/>
              <p:cNvSpPr>
                <a:spLocks/>
              </p:cNvSpPr>
              <p:nvPr/>
            </p:nvSpPr>
            <p:spPr bwMode="auto">
              <a:xfrm>
                <a:off x="0" y="3456"/>
                <a:ext cx="192" cy="144"/>
              </a:xfrm>
              <a:custGeom>
                <a:avLst/>
                <a:gdLst>
                  <a:gd name="T0" fmla="*/ 0 w 904"/>
                  <a:gd name="T1" fmla="*/ 0 h 344"/>
                  <a:gd name="T2" fmla="*/ 187 w 904"/>
                  <a:gd name="T3" fmla="*/ 0 h 344"/>
                  <a:gd name="T4" fmla="*/ 192 w 904"/>
                  <a:gd name="T5" fmla="*/ 144 h 344"/>
                  <a:gd name="T6" fmla="*/ 8 w 904"/>
                  <a:gd name="T7" fmla="*/ 144 h 344"/>
                  <a:gd name="T8" fmla="*/ 0 w 90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4"/>
                  <a:gd name="T16" fmla="*/ 0 h 344"/>
                  <a:gd name="T17" fmla="*/ 904 w 904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4" h="344">
                    <a:moveTo>
                      <a:pt x="0" y="0"/>
                    </a:moveTo>
                    <a:cubicBezTo>
                      <a:pt x="293" y="0"/>
                      <a:pt x="587" y="0"/>
                      <a:pt x="880" y="0"/>
                    </a:cubicBezTo>
                    <a:lnTo>
                      <a:pt x="904" y="344"/>
                    </a:lnTo>
                    <a:lnTo>
                      <a:pt x="40" y="34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1226"/>
            <p:cNvGrpSpPr>
              <a:grpSpLocks/>
            </p:cNvGrpSpPr>
            <p:nvPr/>
          </p:nvGrpSpPr>
          <p:grpSpPr bwMode="auto">
            <a:xfrm>
              <a:off x="143" y="1601"/>
              <a:ext cx="179" cy="256"/>
              <a:chOff x="3600" y="2976"/>
              <a:chExt cx="288" cy="432"/>
            </a:xfrm>
          </p:grpSpPr>
          <p:sp>
            <p:nvSpPr>
              <p:cNvPr id="86" name="Rectangle 1227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7" name="Line 1228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Line 1229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1230"/>
            <p:cNvGrpSpPr>
              <a:grpSpLocks/>
            </p:cNvGrpSpPr>
            <p:nvPr/>
          </p:nvGrpSpPr>
          <p:grpSpPr bwMode="auto">
            <a:xfrm>
              <a:off x="429" y="1601"/>
              <a:ext cx="179" cy="256"/>
              <a:chOff x="3600" y="2976"/>
              <a:chExt cx="288" cy="432"/>
            </a:xfrm>
          </p:grpSpPr>
          <p:sp>
            <p:nvSpPr>
              <p:cNvPr id="83" name="Rectangle 1231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4" name="Line 1232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Line 1233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1234"/>
            <p:cNvGrpSpPr>
              <a:grpSpLocks/>
            </p:cNvGrpSpPr>
            <p:nvPr/>
          </p:nvGrpSpPr>
          <p:grpSpPr bwMode="auto">
            <a:xfrm>
              <a:off x="966" y="1601"/>
              <a:ext cx="179" cy="256"/>
              <a:chOff x="3600" y="2976"/>
              <a:chExt cx="288" cy="432"/>
            </a:xfrm>
          </p:grpSpPr>
          <p:sp>
            <p:nvSpPr>
              <p:cNvPr id="80" name="Rectangle 1235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1" name="Line 1236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Line 1237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1238"/>
            <p:cNvGrpSpPr>
              <a:grpSpLocks/>
            </p:cNvGrpSpPr>
            <p:nvPr/>
          </p:nvGrpSpPr>
          <p:grpSpPr bwMode="auto">
            <a:xfrm>
              <a:off x="716" y="1601"/>
              <a:ext cx="179" cy="256"/>
              <a:chOff x="3600" y="2976"/>
              <a:chExt cx="288" cy="432"/>
            </a:xfrm>
          </p:grpSpPr>
          <p:sp>
            <p:nvSpPr>
              <p:cNvPr id="77" name="Rectangle 1239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8" name="Line 1240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Line 1241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" name="Group 1242"/>
            <p:cNvGrpSpPr>
              <a:grpSpLocks/>
            </p:cNvGrpSpPr>
            <p:nvPr/>
          </p:nvGrpSpPr>
          <p:grpSpPr bwMode="auto">
            <a:xfrm>
              <a:off x="1217" y="1601"/>
              <a:ext cx="179" cy="256"/>
              <a:chOff x="3600" y="2976"/>
              <a:chExt cx="288" cy="432"/>
            </a:xfrm>
          </p:grpSpPr>
          <p:sp>
            <p:nvSpPr>
              <p:cNvPr id="74" name="Rectangle 1243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" name="Line 1244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Line 1245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1246"/>
            <p:cNvGrpSpPr>
              <a:grpSpLocks/>
            </p:cNvGrpSpPr>
            <p:nvPr/>
          </p:nvGrpSpPr>
          <p:grpSpPr bwMode="auto">
            <a:xfrm>
              <a:off x="1467" y="1601"/>
              <a:ext cx="179" cy="256"/>
              <a:chOff x="3600" y="2976"/>
              <a:chExt cx="288" cy="432"/>
            </a:xfrm>
          </p:grpSpPr>
          <p:sp>
            <p:nvSpPr>
              <p:cNvPr id="71" name="Rectangle 1247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" name="Line 1248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Line 1249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1250"/>
            <p:cNvGrpSpPr>
              <a:grpSpLocks/>
            </p:cNvGrpSpPr>
            <p:nvPr/>
          </p:nvGrpSpPr>
          <p:grpSpPr bwMode="auto">
            <a:xfrm>
              <a:off x="1718" y="1601"/>
              <a:ext cx="179" cy="256"/>
              <a:chOff x="3600" y="2976"/>
              <a:chExt cx="288" cy="432"/>
            </a:xfrm>
          </p:grpSpPr>
          <p:sp>
            <p:nvSpPr>
              <p:cNvPr id="68" name="Rectangle 1251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" name="Line 1252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Line 1253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" name="Group 1254"/>
            <p:cNvGrpSpPr>
              <a:grpSpLocks/>
            </p:cNvGrpSpPr>
            <p:nvPr/>
          </p:nvGrpSpPr>
          <p:grpSpPr bwMode="auto">
            <a:xfrm>
              <a:off x="143" y="1966"/>
              <a:ext cx="179" cy="256"/>
              <a:chOff x="3600" y="2976"/>
              <a:chExt cx="288" cy="432"/>
            </a:xfrm>
          </p:grpSpPr>
          <p:sp>
            <p:nvSpPr>
              <p:cNvPr id="65" name="Rectangle 1255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6" name="Line 1256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Line 1257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1258"/>
            <p:cNvGrpSpPr>
              <a:grpSpLocks/>
            </p:cNvGrpSpPr>
            <p:nvPr/>
          </p:nvGrpSpPr>
          <p:grpSpPr bwMode="auto">
            <a:xfrm>
              <a:off x="429" y="1966"/>
              <a:ext cx="179" cy="256"/>
              <a:chOff x="3600" y="2976"/>
              <a:chExt cx="288" cy="432"/>
            </a:xfrm>
          </p:grpSpPr>
          <p:sp>
            <p:nvSpPr>
              <p:cNvPr id="62" name="Rectangle 1259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" name="Line 1260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Line 1261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1262"/>
            <p:cNvGrpSpPr>
              <a:grpSpLocks/>
            </p:cNvGrpSpPr>
            <p:nvPr/>
          </p:nvGrpSpPr>
          <p:grpSpPr bwMode="auto">
            <a:xfrm>
              <a:off x="966" y="1966"/>
              <a:ext cx="179" cy="256"/>
              <a:chOff x="3600" y="2976"/>
              <a:chExt cx="288" cy="432"/>
            </a:xfrm>
          </p:grpSpPr>
          <p:sp>
            <p:nvSpPr>
              <p:cNvPr id="59" name="Rectangle 1263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" name="Line 1264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Line 1265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1266"/>
            <p:cNvGrpSpPr>
              <a:grpSpLocks/>
            </p:cNvGrpSpPr>
            <p:nvPr/>
          </p:nvGrpSpPr>
          <p:grpSpPr bwMode="auto">
            <a:xfrm>
              <a:off x="716" y="1966"/>
              <a:ext cx="179" cy="256"/>
              <a:chOff x="3600" y="2976"/>
              <a:chExt cx="288" cy="432"/>
            </a:xfrm>
          </p:grpSpPr>
          <p:sp>
            <p:nvSpPr>
              <p:cNvPr id="56" name="Rectangle 1267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7" name="Line 1268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Line 1269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" name="Group 1270"/>
            <p:cNvGrpSpPr>
              <a:grpSpLocks/>
            </p:cNvGrpSpPr>
            <p:nvPr/>
          </p:nvGrpSpPr>
          <p:grpSpPr bwMode="auto">
            <a:xfrm>
              <a:off x="1217" y="1966"/>
              <a:ext cx="179" cy="256"/>
              <a:chOff x="3600" y="2976"/>
              <a:chExt cx="288" cy="432"/>
            </a:xfrm>
          </p:grpSpPr>
          <p:sp>
            <p:nvSpPr>
              <p:cNvPr id="53" name="Rectangle 1271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" name="Line 1272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Line 1273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" name="Group 1274"/>
            <p:cNvGrpSpPr>
              <a:grpSpLocks/>
            </p:cNvGrpSpPr>
            <p:nvPr/>
          </p:nvGrpSpPr>
          <p:grpSpPr bwMode="auto">
            <a:xfrm>
              <a:off x="1467" y="1966"/>
              <a:ext cx="179" cy="256"/>
              <a:chOff x="3600" y="2976"/>
              <a:chExt cx="288" cy="432"/>
            </a:xfrm>
          </p:grpSpPr>
          <p:sp>
            <p:nvSpPr>
              <p:cNvPr id="50" name="Rectangle 1275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" name="Line 1276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Line 1277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" name="Group 1278"/>
            <p:cNvGrpSpPr>
              <a:grpSpLocks/>
            </p:cNvGrpSpPr>
            <p:nvPr/>
          </p:nvGrpSpPr>
          <p:grpSpPr bwMode="auto">
            <a:xfrm>
              <a:off x="1718" y="1966"/>
              <a:ext cx="179" cy="256"/>
              <a:chOff x="3600" y="2976"/>
              <a:chExt cx="288" cy="432"/>
            </a:xfrm>
          </p:grpSpPr>
          <p:sp>
            <p:nvSpPr>
              <p:cNvPr id="47" name="Rectangle 1279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" name="Line 1280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Line 1281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" name="Group 1282"/>
            <p:cNvGrpSpPr>
              <a:grpSpLocks/>
            </p:cNvGrpSpPr>
            <p:nvPr/>
          </p:nvGrpSpPr>
          <p:grpSpPr bwMode="auto">
            <a:xfrm>
              <a:off x="143" y="2295"/>
              <a:ext cx="179" cy="256"/>
              <a:chOff x="3600" y="2976"/>
              <a:chExt cx="288" cy="432"/>
            </a:xfrm>
          </p:grpSpPr>
          <p:sp>
            <p:nvSpPr>
              <p:cNvPr id="44" name="Rectangle 1283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" name="Line 1284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Line 1285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" name="Group 1286"/>
            <p:cNvGrpSpPr>
              <a:grpSpLocks/>
            </p:cNvGrpSpPr>
            <p:nvPr/>
          </p:nvGrpSpPr>
          <p:grpSpPr bwMode="auto">
            <a:xfrm>
              <a:off x="429" y="2295"/>
              <a:ext cx="179" cy="256"/>
              <a:chOff x="3600" y="2976"/>
              <a:chExt cx="288" cy="432"/>
            </a:xfrm>
          </p:grpSpPr>
          <p:sp>
            <p:nvSpPr>
              <p:cNvPr id="41" name="Rectangle 1287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" name="Line 1288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Line 1289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" name="Group 1290"/>
            <p:cNvGrpSpPr>
              <a:grpSpLocks/>
            </p:cNvGrpSpPr>
            <p:nvPr/>
          </p:nvGrpSpPr>
          <p:grpSpPr bwMode="auto">
            <a:xfrm>
              <a:off x="966" y="2295"/>
              <a:ext cx="179" cy="256"/>
              <a:chOff x="3600" y="2976"/>
              <a:chExt cx="288" cy="432"/>
            </a:xfrm>
          </p:grpSpPr>
          <p:sp>
            <p:nvSpPr>
              <p:cNvPr id="38" name="Rectangle 1291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" name="Line 1292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Line 1293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" name="Group 1294"/>
            <p:cNvGrpSpPr>
              <a:grpSpLocks/>
            </p:cNvGrpSpPr>
            <p:nvPr/>
          </p:nvGrpSpPr>
          <p:grpSpPr bwMode="auto">
            <a:xfrm>
              <a:off x="716" y="2295"/>
              <a:ext cx="179" cy="256"/>
              <a:chOff x="3600" y="2976"/>
              <a:chExt cx="288" cy="432"/>
            </a:xfrm>
          </p:grpSpPr>
          <p:sp>
            <p:nvSpPr>
              <p:cNvPr id="35" name="Rectangle 1295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" name="Line 1296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Line 1297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" name="Group 1298"/>
            <p:cNvGrpSpPr>
              <a:grpSpLocks/>
            </p:cNvGrpSpPr>
            <p:nvPr/>
          </p:nvGrpSpPr>
          <p:grpSpPr bwMode="auto">
            <a:xfrm>
              <a:off x="1217" y="2295"/>
              <a:ext cx="179" cy="256"/>
              <a:chOff x="3600" y="2976"/>
              <a:chExt cx="288" cy="432"/>
            </a:xfrm>
          </p:grpSpPr>
          <p:sp>
            <p:nvSpPr>
              <p:cNvPr id="32" name="Rectangle 1299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" name="Line 1300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Line 1301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" name="Group 1302"/>
            <p:cNvGrpSpPr>
              <a:grpSpLocks/>
            </p:cNvGrpSpPr>
            <p:nvPr/>
          </p:nvGrpSpPr>
          <p:grpSpPr bwMode="auto">
            <a:xfrm>
              <a:off x="1467" y="2295"/>
              <a:ext cx="179" cy="256"/>
              <a:chOff x="3600" y="2976"/>
              <a:chExt cx="288" cy="432"/>
            </a:xfrm>
          </p:grpSpPr>
          <p:sp>
            <p:nvSpPr>
              <p:cNvPr id="29" name="Rectangle 1303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" name="Line 1304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Line 1305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5" name="Group 1306"/>
            <p:cNvGrpSpPr>
              <a:grpSpLocks/>
            </p:cNvGrpSpPr>
            <p:nvPr/>
          </p:nvGrpSpPr>
          <p:grpSpPr bwMode="auto">
            <a:xfrm>
              <a:off x="1718" y="2295"/>
              <a:ext cx="179" cy="256"/>
              <a:chOff x="3600" y="2976"/>
              <a:chExt cx="288" cy="432"/>
            </a:xfrm>
          </p:grpSpPr>
          <p:sp>
            <p:nvSpPr>
              <p:cNvPr id="26" name="Rectangle 1307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Line 1308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1309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14" name="Group 1098"/>
          <p:cNvGrpSpPr>
            <a:grpSpLocks/>
          </p:cNvGrpSpPr>
          <p:nvPr/>
        </p:nvGrpSpPr>
        <p:grpSpPr bwMode="auto">
          <a:xfrm>
            <a:off x="5286375" y="2357438"/>
            <a:ext cx="3121025" cy="2325687"/>
            <a:chOff x="0" y="1456"/>
            <a:chExt cx="1966" cy="1390"/>
          </a:xfrm>
        </p:grpSpPr>
        <p:grpSp>
          <p:nvGrpSpPr>
            <p:cNvPr id="215" name="Group 1100"/>
            <p:cNvGrpSpPr>
              <a:grpSpLocks/>
            </p:cNvGrpSpPr>
            <p:nvPr/>
          </p:nvGrpSpPr>
          <p:grpSpPr bwMode="auto">
            <a:xfrm>
              <a:off x="0" y="1456"/>
              <a:ext cx="1966" cy="1390"/>
              <a:chOff x="0" y="2060"/>
              <a:chExt cx="2640" cy="1820"/>
            </a:xfrm>
          </p:grpSpPr>
          <p:sp>
            <p:nvSpPr>
              <p:cNvPr id="300" name="Freeform 1101" descr="Коричневый мрамор"/>
              <p:cNvSpPr>
                <a:spLocks/>
              </p:cNvSpPr>
              <p:nvPr/>
            </p:nvSpPr>
            <p:spPr bwMode="auto">
              <a:xfrm>
                <a:off x="0" y="2064"/>
                <a:ext cx="192" cy="144"/>
              </a:xfrm>
              <a:custGeom>
                <a:avLst/>
                <a:gdLst>
                  <a:gd name="T0" fmla="*/ 0 w 904"/>
                  <a:gd name="T1" fmla="*/ 0 h 344"/>
                  <a:gd name="T2" fmla="*/ 187 w 904"/>
                  <a:gd name="T3" fmla="*/ 0 h 344"/>
                  <a:gd name="T4" fmla="*/ 192 w 904"/>
                  <a:gd name="T5" fmla="*/ 144 h 344"/>
                  <a:gd name="T6" fmla="*/ 8 w 904"/>
                  <a:gd name="T7" fmla="*/ 144 h 344"/>
                  <a:gd name="T8" fmla="*/ 0 w 90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4"/>
                  <a:gd name="T16" fmla="*/ 0 h 344"/>
                  <a:gd name="T17" fmla="*/ 904 w 904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4" h="344">
                    <a:moveTo>
                      <a:pt x="0" y="0"/>
                    </a:moveTo>
                    <a:cubicBezTo>
                      <a:pt x="293" y="0"/>
                      <a:pt x="587" y="0"/>
                      <a:pt x="880" y="0"/>
                    </a:cubicBezTo>
                    <a:lnTo>
                      <a:pt x="904" y="344"/>
                    </a:lnTo>
                    <a:lnTo>
                      <a:pt x="40" y="34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01" name="Group 1102"/>
              <p:cNvGrpSpPr>
                <a:grpSpLocks/>
              </p:cNvGrpSpPr>
              <p:nvPr/>
            </p:nvGrpSpPr>
            <p:grpSpPr bwMode="auto">
              <a:xfrm>
                <a:off x="0" y="2060"/>
                <a:ext cx="2640" cy="1820"/>
                <a:chOff x="-240" y="2064"/>
                <a:chExt cx="2880" cy="1872"/>
              </a:xfrm>
            </p:grpSpPr>
            <p:grpSp>
              <p:nvGrpSpPr>
                <p:cNvPr id="307" name="Group 1103"/>
                <p:cNvGrpSpPr>
                  <a:grpSpLocks/>
                </p:cNvGrpSpPr>
                <p:nvPr/>
              </p:nvGrpSpPr>
              <p:grpSpPr bwMode="auto">
                <a:xfrm>
                  <a:off x="-96" y="2064"/>
                  <a:ext cx="2688" cy="144"/>
                  <a:chOff x="-96" y="2064"/>
                  <a:chExt cx="2688" cy="144"/>
                </a:xfrm>
              </p:grpSpPr>
              <p:sp>
                <p:nvSpPr>
                  <p:cNvPr id="418" name="Freeform 1104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2208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19" name="Freeform 1105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1824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0" name="Freeform 1106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1440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1" name="Freeform 1107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1056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2" name="Freeform 1108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672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3" name="Freeform 1109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288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24" name="Freeform 1110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-96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8" name="Group 1111"/>
                <p:cNvGrpSpPr>
                  <a:grpSpLocks/>
                </p:cNvGrpSpPr>
                <p:nvPr/>
              </p:nvGrpSpPr>
              <p:grpSpPr bwMode="auto">
                <a:xfrm>
                  <a:off x="-240" y="2208"/>
                  <a:ext cx="2880" cy="144"/>
                  <a:chOff x="-240" y="2208"/>
                  <a:chExt cx="2880" cy="144"/>
                </a:xfrm>
              </p:grpSpPr>
              <p:grpSp>
                <p:nvGrpSpPr>
                  <p:cNvPr id="409" name="Group 1112"/>
                  <p:cNvGrpSpPr>
                    <a:grpSpLocks/>
                  </p:cNvGrpSpPr>
                  <p:nvPr/>
                </p:nvGrpSpPr>
                <p:grpSpPr bwMode="auto">
                  <a:xfrm>
                    <a:off x="-240" y="2208"/>
                    <a:ext cx="2688" cy="144"/>
                    <a:chOff x="-96" y="2064"/>
                    <a:chExt cx="2688" cy="144"/>
                  </a:xfrm>
                </p:grpSpPr>
                <p:sp>
                  <p:nvSpPr>
                    <p:cNvPr id="411" name="Freeform 1113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2208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2" name="Freeform 1114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824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3" name="Freeform 1115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440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4" name="Freeform 1116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056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5" name="Freeform 1117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672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6" name="Freeform 1118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288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7" name="Freeform 1119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-96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10" name="Freeform 1120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2448" y="2208"/>
                    <a:ext cx="192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187 w 904"/>
                      <a:gd name="T3" fmla="*/ 0 h 344"/>
                      <a:gd name="T4" fmla="*/ 192 w 904"/>
                      <a:gd name="T5" fmla="*/ 144 h 344"/>
                      <a:gd name="T6" fmla="*/ 8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9" name="Group 1121"/>
                <p:cNvGrpSpPr>
                  <a:grpSpLocks/>
                </p:cNvGrpSpPr>
                <p:nvPr/>
              </p:nvGrpSpPr>
              <p:grpSpPr bwMode="auto">
                <a:xfrm>
                  <a:off x="-240" y="2496"/>
                  <a:ext cx="2880" cy="144"/>
                  <a:chOff x="-240" y="2208"/>
                  <a:chExt cx="2880" cy="144"/>
                </a:xfrm>
              </p:grpSpPr>
              <p:grpSp>
                <p:nvGrpSpPr>
                  <p:cNvPr id="400" name="Group 1122"/>
                  <p:cNvGrpSpPr>
                    <a:grpSpLocks/>
                  </p:cNvGrpSpPr>
                  <p:nvPr/>
                </p:nvGrpSpPr>
                <p:grpSpPr bwMode="auto">
                  <a:xfrm>
                    <a:off x="-240" y="2208"/>
                    <a:ext cx="2688" cy="144"/>
                    <a:chOff x="-96" y="2064"/>
                    <a:chExt cx="2688" cy="144"/>
                  </a:xfrm>
                </p:grpSpPr>
                <p:sp>
                  <p:nvSpPr>
                    <p:cNvPr id="402" name="Freeform 1123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2208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03" name="Freeform 1124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824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04" name="Freeform 1125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440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05" name="Freeform 1126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056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06" name="Freeform 1127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672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07" name="Freeform 1128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288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08" name="Freeform 1129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-96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01" name="Freeform 1130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2448" y="2208"/>
                    <a:ext cx="192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187 w 904"/>
                      <a:gd name="T3" fmla="*/ 0 h 344"/>
                      <a:gd name="T4" fmla="*/ 192 w 904"/>
                      <a:gd name="T5" fmla="*/ 144 h 344"/>
                      <a:gd name="T6" fmla="*/ 8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0" name="Group 1131"/>
                <p:cNvGrpSpPr>
                  <a:grpSpLocks/>
                </p:cNvGrpSpPr>
                <p:nvPr/>
              </p:nvGrpSpPr>
              <p:grpSpPr bwMode="auto">
                <a:xfrm>
                  <a:off x="-48" y="2352"/>
                  <a:ext cx="2688" cy="144"/>
                  <a:chOff x="-96" y="2064"/>
                  <a:chExt cx="2688" cy="144"/>
                </a:xfrm>
              </p:grpSpPr>
              <p:sp>
                <p:nvSpPr>
                  <p:cNvPr id="393" name="Freeform 1132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2208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4" name="Freeform 1133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1824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5" name="Freeform 1134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1440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6" name="Freeform 1135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1056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7" name="Freeform 1136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672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8" name="Freeform 1137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288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99" name="Freeform 1138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-96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1" name="Group 1139"/>
                <p:cNvGrpSpPr>
                  <a:grpSpLocks/>
                </p:cNvGrpSpPr>
                <p:nvPr/>
              </p:nvGrpSpPr>
              <p:grpSpPr bwMode="auto">
                <a:xfrm>
                  <a:off x="-240" y="2784"/>
                  <a:ext cx="2880" cy="144"/>
                  <a:chOff x="-240" y="2208"/>
                  <a:chExt cx="2880" cy="144"/>
                </a:xfrm>
              </p:grpSpPr>
              <p:grpSp>
                <p:nvGrpSpPr>
                  <p:cNvPr id="384" name="Group 1140"/>
                  <p:cNvGrpSpPr>
                    <a:grpSpLocks/>
                  </p:cNvGrpSpPr>
                  <p:nvPr/>
                </p:nvGrpSpPr>
                <p:grpSpPr bwMode="auto">
                  <a:xfrm>
                    <a:off x="-240" y="2208"/>
                    <a:ext cx="2688" cy="144"/>
                    <a:chOff x="-96" y="2064"/>
                    <a:chExt cx="2688" cy="144"/>
                  </a:xfrm>
                </p:grpSpPr>
                <p:sp>
                  <p:nvSpPr>
                    <p:cNvPr id="386" name="Freeform 1141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2208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7" name="Freeform 1142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824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8" name="Freeform 1143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440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9" name="Freeform 1144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056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90" name="Freeform 1145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672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91" name="Freeform 1146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288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92" name="Freeform 1147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-96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385" name="Freeform 1148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2448" y="2208"/>
                    <a:ext cx="192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187 w 904"/>
                      <a:gd name="T3" fmla="*/ 0 h 344"/>
                      <a:gd name="T4" fmla="*/ 192 w 904"/>
                      <a:gd name="T5" fmla="*/ 144 h 344"/>
                      <a:gd name="T6" fmla="*/ 8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" name="Group 1149"/>
                <p:cNvGrpSpPr>
                  <a:grpSpLocks/>
                </p:cNvGrpSpPr>
                <p:nvPr/>
              </p:nvGrpSpPr>
              <p:grpSpPr bwMode="auto">
                <a:xfrm>
                  <a:off x="-48" y="2640"/>
                  <a:ext cx="2688" cy="144"/>
                  <a:chOff x="-96" y="2064"/>
                  <a:chExt cx="2688" cy="144"/>
                </a:xfrm>
              </p:grpSpPr>
              <p:sp>
                <p:nvSpPr>
                  <p:cNvPr id="377" name="Freeform 1150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2208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8" name="Freeform 1151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1824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9" name="Freeform 1152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1440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0" name="Freeform 1153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1056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1" name="Freeform 1154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672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2" name="Freeform 1155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288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83" name="Freeform 1156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-96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3" name="Group 1157"/>
                <p:cNvGrpSpPr>
                  <a:grpSpLocks/>
                </p:cNvGrpSpPr>
                <p:nvPr/>
              </p:nvGrpSpPr>
              <p:grpSpPr bwMode="auto">
                <a:xfrm>
                  <a:off x="-240" y="3072"/>
                  <a:ext cx="2880" cy="144"/>
                  <a:chOff x="-240" y="2208"/>
                  <a:chExt cx="2880" cy="144"/>
                </a:xfrm>
              </p:grpSpPr>
              <p:grpSp>
                <p:nvGrpSpPr>
                  <p:cNvPr id="368" name="Group 1158"/>
                  <p:cNvGrpSpPr>
                    <a:grpSpLocks/>
                  </p:cNvGrpSpPr>
                  <p:nvPr/>
                </p:nvGrpSpPr>
                <p:grpSpPr bwMode="auto">
                  <a:xfrm>
                    <a:off x="-240" y="2208"/>
                    <a:ext cx="2688" cy="144"/>
                    <a:chOff x="-96" y="2064"/>
                    <a:chExt cx="2688" cy="144"/>
                  </a:xfrm>
                </p:grpSpPr>
                <p:sp>
                  <p:nvSpPr>
                    <p:cNvPr id="370" name="Freeform 1159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2208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1" name="Freeform 1160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824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2" name="Freeform 1161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440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3" name="Freeform 1162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056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4" name="Freeform 1163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672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5" name="Freeform 1164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288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6" name="Freeform 1165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-96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369" name="Freeform 1166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2448" y="2208"/>
                    <a:ext cx="192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187 w 904"/>
                      <a:gd name="T3" fmla="*/ 0 h 344"/>
                      <a:gd name="T4" fmla="*/ 192 w 904"/>
                      <a:gd name="T5" fmla="*/ 144 h 344"/>
                      <a:gd name="T6" fmla="*/ 8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4" name="Group 1167"/>
                <p:cNvGrpSpPr>
                  <a:grpSpLocks/>
                </p:cNvGrpSpPr>
                <p:nvPr/>
              </p:nvGrpSpPr>
              <p:grpSpPr bwMode="auto">
                <a:xfrm>
                  <a:off x="-48" y="2928"/>
                  <a:ext cx="2688" cy="144"/>
                  <a:chOff x="-96" y="2064"/>
                  <a:chExt cx="2688" cy="144"/>
                </a:xfrm>
              </p:grpSpPr>
              <p:sp>
                <p:nvSpPr>
                  <p:cNvPr id="361" name="Freeform 1168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2208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62" name="Freeform 1169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1824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63" name="Freeform 1170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1440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64" name="Freeform 1171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1056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65" name="Freeform 1172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672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66" name="Freeform 1173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288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67" name="Freeform 1174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-96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5" name="Group 1175"/>
                <p:cNvGrpSpPr>
                  <a:grpSpLocks/>
                </p:cNvGrpSpPr>
                <p:nvPr/>
              </p:nvGrpSpPr>
              <p:grpSpPr bwMode="auto">
                <a:xfrm>
                  <a:off x="-240" y="3360"/>
                  <a:ext cx="2880" cy="144"/>
                  <a:chOff x="-240" y="2208"/>
                  <a:chExt cx="2880" cy="144"/>
                </a:xfrm>
              </p:grpSpPr>
              <p:grpSp>
                <p:nvGrpSpPr>
                  <p:cNvPr id="352" name="Group 1176"/>
                  <p:cNvGrpSpPr>
                    <a:grpSpLocks/>
                  </p:cNvGrpSpPr>
                  <p:nvPr/>
                </p:nvGrpSpPr>
                <p:grpSpPr bwMode="auto">
                  <a:xfrm>
                    <a:off x="-240" y="2208"/>
                    <a:ext cx="2688" cy="144"/>
                    <a:chOff x="-96" y="2064"/>
                    <a:chExt cx="2688" cy="144"/>
                  </a:xfrm>
                </p:grpSpPr>
                <p:sp>
                  <p:nvSpPr>
                    <p:cNvPr id="354" name="Freeform 1177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2208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5" name="Freeform 1178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824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6" name="Freeform 1179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440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7" name="Freeform 1180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056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8" name="Freeform 1181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672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9" name="Freeform 1182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288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0" name="Freeform 1183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-96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353" name="Freeform 1184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2448" y="2208"/>
                    <a:ext cx="192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187 w 904"/>
                      <a:gd name="T3" fmla="*/ 0 h 344"/>
                      <a:gd name="T4" fmla="*/ 192 w 904"/>
                      <a:gd name="T5" fmla="*/ 144 h 344"/>
                      <a:gd name="T6" fmla="*/ 8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6" name="Group 1185"/>
                <p:cNvGrpSpPr>
                  <a:grpSpLocks/>
                </p:cNvGrpSpPr>
                <p:nvPr/>
              </p:nvGrpSpPr>
              <p:grpSpPr bwMode="auto">
                <a:xfrm>
                  <a:off x="-48" y="3216"/>
                  <a:ext cx="2688" cy="144"/>
                  <a:chOff x="-96" y="2064"/>
                  <a:chExt cx="2688" cy="144"/>
                </a:xfrm>
              </p:grpSpPr>
              <p:sp>
                <p:nvSpPr>
                  <p:cNvPr id="345" name="Freeform 1186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2208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6" name="Freeform 1187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1824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7" name="Freeform 1188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1440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8" name="Freeform 1189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1056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49" name="Freeform 1190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672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0" name="Freeform 1191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288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51" name="Freeform 1192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-96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7" name="Group 1193"/>
                <p:cNvGrpSpPr>
                  <a:grpSpLocks/>
                </p:cNvGrpSpPr>
                <p:nvPr/>
              </p:nvGrpSpPr>
              <p:grpSpPr bwMode="auto">
                <a:xfrm>
                  <a:off x="-240" y="3648"/>
                  <a:ext cx="2880" cy="144"/>
                  <a:chOff x="-240" y="2208"/>
                  <a:chExt cx="2880" cy="144"/>
                </a:xfrm>
              </p:grpSpPr>
              <p:grpSp>
                <p:nvGrpSpPr>
                  <p:cNvPr id="336" name="Group 1194"/>
                  <p:cNvGrpSpPr>
                    <a:grpSpLocks/>
                  </p:cNvGrpSpPr>
                  <p:nvPr/>
                </p:nvGrpSpPr>
                <p:grpSpPr bwMode="auto">
                  <a:xfrm>
                    <a:off x="-240" y="2208"/>
                    <a:ext cx="2688" cy="144"/>
                    <a:chOff x="-96" y="2064"/>
                    <a:chExt cx="2688" cy="144"/>
                  </a:xfrm>
                </p:grpSpPr>
                <p:sp>
                  <p:nvSpPr>
                    <p:cNvPr id="338" name="Freeform 1195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2208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39" name="Freeform 1196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824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0" name="Freeform 1197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440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1" name="Freeform 1198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056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2" name="Freeform 1199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672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3" name="Freeform 1200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288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4" name="Freeform 1201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-96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337" name="Freeform 1202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2448" y="2208"/>
                    <a:ext cx="192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187 w 904"/>
                      <a:gd name="T3" fmla="*/ 0 h 344"/>
                      <a:gd name="T4" fmla="*/ 192 w 904"/>
                      <a:gd name="T5" fmla="*/ 144 h 344"/>
                      <a:gd name="T6" fmla="*/ 8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8" name="Group 1203"/>
                <p:cNvGrpSpPr>
                  <a:grpSpLocks/>
                </p:cNvGrpSpPr>
                <p:nvPr/>
              </p:nvGrpSpPr>
              <p:grpSpPr bwMode="auto">
                <a:xfrm>
                  <a:off x="-48" y="3504"/>
                  <a:ext cx="2688" cy="144"/>
                  <a:chOff x="-96" y="2064"/>
                  <a:chExt cx="2688" cy="144"/>
                </a:xfrm>
              </p:grpSpPr>
              <p:sp>
                <p:nvSpPr>
                  <p:cNvPr id="329" name="Freeform 1204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2208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0" name="Freeform 1205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1824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1" name="Freeform 1206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1440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2" name="Freeform 1207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1056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3" name="Freeform 1208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672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4" name="Freeform 1209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288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5" name="Freeform 1210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-96" y="2064"/>
                    <a:ext cx="384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374 w 904"/>
                      <a:gd name="T3" fmla="*/ 0 h 344"/>
                      <a:gd name="T4" fmla="*/ 384 w 904"/>
                      <a:gd name="T5" fmla="*/ 144 h 344"/>
                      <a:gd name="T6" fmla="*/ 17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9" name="Group 1211"/>
                <p:cNvGrpSpPr>
                  <a:grpSpLocks/>
                </p:cNvGrpSpPr>
                <p:nvPr/>
              </p:nvGrpSpPr>
              <p:grpSpPr bwMode="auto">
                <a:xfrm>
                  <a:off x="-240" y="3792"/>
                  <a:ext cx="2880" cy="144"/>
                  <a:chOff x="-240" y="2208"/>
                  <a:chExt cx="2880" cy="144"/>
                </a:xfrm>
              </p:grpSpPr>
              <p:grpSp>
                <p:nvGrpSpPr>
                  <p:cNvPr id="320" name="Group 1212"/>
                  <p:cNvGrpSpPr>
                    <a:grpSpLocks/>
                  </p:cNvGrpSpPr>
                  <p:nvPr/>
                </p:nvGrpSpPr>
                <p:grpSpPr bwMode="auto">
                  <a:xfrm>
                    <a:off x="-240" y="2208"/>
                    <a:ext cx="2688" cy="144"/>
                    <a:chOff x="-96" y="2064"/>
                    <a:chExt cx="2688" cy="144"/>
                  </a:xfrm>
                </p:grpSpPr>
                <p:sp>
                  <p:nvSpPr>
                    <p:cNvPr id="322" name="Freeform 1213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2208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23" name="Freeform 1214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824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24" name="Freeform 1215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440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25" name="Freeform 1216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1056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26" name="Freeform 1217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672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27" name="Freeform 1218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288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28" name="Freeform 1219" descr="Коричневый мрамор"/>
                    <p:cNvSpPr>
                      <a:spLocks/>
                    </p:cNvSpPr>
                    <p:nvPr/>
                  </p:nvSpPr>
                  <p:spPr bwMode="auto">
                    <a:xfrm>
                      <a:off x="-96" y="2064"/>
                      <a:ext cx="384" cy="144"/>
                    </a:xfrm>
                    <a:custGeom>
                      <a:avLst/>
                      <a:gdLst>
                        <a:gd name="T0" fmla="*/ 0 w 904"/>
                        <a:gd name="T1" fmla="*/ 0 h 344"/>
                        <a:gd name="T2" fmla="*/ 374 w 904"/>
                        <a:gd name="T3" fmla="*/ 0 h 344"/>
                        <a:gd name="T4" fmla="*/ 384 w 904"/>
                        <a:gd name="T5" fmla="*/ 144 h 344"/>
                        <a:gd name="T6" fmla="*/ 17 w 904"/>
                        <a:gd name="T7" fmla="*/ 144 h 344"/>
                        <a:gd name="T8" fmla="*/ 0 w 904"/>
                        <a:gd name="T9" fmla="*/ 0 h 3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04"/>
                        <a:gd name="T16" fmla="*/ 0 h 344"/>
                        <a:gd name="T17" fmla="*/ 904 w 904"/>
                        <a:gd name="T18" fmla="*/ 344 h 3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04" h="344">
                          <a:moveTo>
                            <a:pt x="0" y="0"/>
                          </a:moveTo>
                          <a:cubicBezTo>
                            <a:pt x="293" y="0"/>
                            <a:pt x="587" y="0"/>
                            <a:pt x="880" y="0"/>
                          </a:cubicBezTo>
                          <a:lnTo>
                            <a:pt x="904" y="344"/>
                          </a:lnTo>
                          <a:lnTo>
                            <a:pt x="40" y="34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321" name="Freeform 1220" descr="Коричневый мрамор"/>
                  <p:cNvSpPr>
                    <a:spLocks/>
                  </p:cNvSpPr>
                  <p:nvPr/>
                </p:nvSpPr>
                <p:spPr bwMode="auto">
                  <a:xfrm>
                    <a:off x="2448" y="2208"/>
                    <a:ext cx="192" cy="144"/>
                  </a:xfrm>
                  <a:custGeom>
                    <a:avLst/>
                    <a:gdLst>
                      <a:gd name="T0" fmla="*/ 0 w 904"/>
                      <a:gd name="T1" fmla="*/ 0 h 344"/>
                      <a:gd name="T2" fmla="*/ 187 w 904"/>
                      <a:gd name="T3" fmla="*/ 0 h 344"/>
                      <a:gd name="T4" fmla="*/ 192 w 904"/>
                      <a:gd name="T5" fmla="*/ 144 h 344"/>
                      <a:gd name="T6" fmla="*/ 8 w 904"/>
                      <a:gd name="T7" fmla="*/ 144 h 344"/>
                      <a:gd name="T8" fmla="*/ 0 w 904"/>
                      <a:gd name="T9" fmla="*/ 0 h 3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4"/>
                      <a:gd name="T16" fmla="*/ 0 h 344"/>
                      <a:gd name="T17" fmla="*/ 904 w 904"/>
                      <a:gd name="T18" fmla="*/ 344 h 3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4" h="344">
                        <a:moveTo>
                          <a:pt x="0" y="0"/>
                        </a:moveTo>
                        <a:cubicBezTo>
                          <a:pt x="293" y="0"/>
                          <a:pt x="587" y="0"/>
                          <a:pt x="880" y="0"/>
                        </a:cubicBezTo>
                        <a:lnTo>
                          <a:pt x="904" y="344"/>
                        </a:lnTo>
                        <a:lnTo>
                          <a:pt x="40" y="3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302" name="Freeform 1221" descr="Коричневый мрамор"/>
              <p:cNvSpPr>
                <a:spLocks/>
              </p:cNvSpPr>
              <p:nvPr/>
            </p:nvSpPr>
            <p:spPr bwMode="auto">
              <a:xfrm>
                <a:off x="0" y="2352"/>
                <a:ext cx="192" cy="144"/>
              </a:xfrm>
              <a:custGeom>
                <a:avLst/>
                <a:gdLst>
                  <a:gd name="T0" fmla="*/ 0 w 904"/>
                  <a:gd name="T1" fmla="*/ 0 h 344"/>
                  <a:gd name="T2" fmla="*/ 187 w 904"/>
                  <a:gd name="T3" fmla="*/ 0 h 344"/>
                  <a:gd name="T4" fmla="*/ 192 w 904"/>
                  <a:gd name="T5" fmla="*/ 144 h 344"/>
                  <a:gd name="T6" fmla="*/ 8 w 904"/>
                  <a:gd name="T7" fmla="*/ 144 h 344"/>
                  <a:gd name="T8" fmla="*/ 0 w 90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4"/>
                  <a:gd name="T16" fmla="*/ 0 h 344"/>
                  <a:gd name="T17" fmla="*/ 904 w 904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4" h="344">
                    <a:moveTo>
                      <a:pt x="0" y="0"/>
                    </a:moveTo>
                    <a:cubicBezTo>
                      <a:pt x="293" y="0"/>
                      <a:pt x="587" y="0"/>
                      <a:pt x="880" y="0"/>
                    </a:cubicBezTo>
                    <a:lnTo>
                      <a:pt x="904" y="344"/>
                    </a:lnTo>
                    <a:lnTo>
                      <a:pt x="40" y="34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3" name="Freeform 1222" descr="Коричневый мрамор"/>
              <p:cNvSpPr>
                <a:spLocks/>
              </p:cNvSpPr>
              <p:nvPr/>
            </p:nvSpPr>
            <p:spPr bwMode="auto">
              <a:xfrm>
                <a:off x="0" y="2640"/>
                <a:ext cx="192" cy="144"/>
              </a:xfrm>
              <a:custGeom>
                <a:avLst/>
                <a:gdLst>
                  <a:gd name="T0" fmla="*/ 0 w 904"/>
                  <a:gd name="T1" fmla="*/ 0 h 344"/>
                  <a:gd name="T2" fmla="*/ 187 w 904"/>
                  <a:gd name="T3" fmla="*/ 0 h 344"/>
                  <a:gd name="T4" fmla="*/ 192 w 904"/>
                  <a:gd name="T5" fmla="*/ 144 h 344"/>
                  <a:gd name="T6" fmla="*/ 8 w 904"/>
                  <a:gd name="T7" fmla="*/ 144 h 344"/>
                  <a:gd name="T8" fmla="*/ 0 w 90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4"/>
                  <a:gd name="T16" fmla="*/ 0 h 344"/>
                  <a:gd name="T17" fmla="*/ 904 w 904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4" h="344">
                    <a:moveTo>
                      <a:pt x="0" y="0"/>
                    </a:moveTo>
                    <a:cubicBezTo>
                      <a:pt x="293" y="0"/>
                      <a:pt x="587" y="0"/>
                      <a:pt x="880" y="0"/>
                    </a:cubicBezTo>
                    <a:lnTo>
                      <a:pt x="904" y="344"/>
                    </a:lnTo>
                    <a:lnTo>
                      <a:pt x="40" y="34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4" name="Freeform 1223" descr="Коричневый мрамор"/>
              <p:cNvSpPr>
                <a:spLocks/>
              </p:cNvSpPr>
              <p:nvPr/>
            </p:nvSpPr>
            <p:spPr bwMode="auto">
              <a:xfrm>
                <a:off x="0" y="2928"/>
                <a:ext cx="192" cy="144"/>
              </a:xfrm>
              <a:custGeom>
                <a:avLst/>
                <a:gdLst>
                  <a:gd name="T0" fmla="*/ 0 w 904"/>
                  <a:gd name="T1" fmla="*/ 0 h 344"/>
                  <a:gd name="T2" fmla="*/ 187 w 904"/>
                  <a:gd name="T3" fmla="*/ 0 h 344"/>
                  <a:gd name="T4" fmla="*/ 192 w 904"/>
                  <a:gd name="T5" fmla="*/ 144 h 344"/>
                  <a:gd name="T6" fmla="*/ 8 w 904"/>
                  <a:gd name="T7" fmla="*/ 144 h 344"/>
                  <a:gd name="T8" fmla="*/ 0 w 90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4"/>
                  <a:gd name="T16" fmla="*/ 0 h 344"/>
                  <a:gd name="T17" fmla="*/ 904 w 904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4" h="344">
                    <a:moveTo>
                      <a:pt x="0" y="0"/>
                    </a:moveTo>
                    <a:cubicBezTo>
                      <a:pt x="293" y="0"/>
                      <a:pt x="587" y="0"/>
                      <a:pt x="880" y="0"/>
                    </a:cubicBezTo>
                    <a:lnTo>
                      <a:pt x="904" y="344"/>
                    </a:lnTo>
                    <a:lnTo>
                      <a:pt x="40" y="34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5" name="Freeform 1224" descr="Коричневый мрамор"/>
              <p:cNvSpPr>
                <a:spLocks/>
              </p:cNvSpPr>
              <p:nvPr/>
            </p:nvSpPr>
            <p:spPr bwMode="auto">
              <a:xfrm>
                <a:off x="0" y="3168"/>
                <a:ext cx="192" cy="144"/>
              </a:xfrm>
              <a:custGeom>
                <a:avLst/>
                <a:gdLst>
                  <a:gd name="T0" fmla="*/ 0 w 904"/>
                  <a:gd name="T1" fmla="*/ 0 h 344"/>
                  <a:gd name="T2" fmla="*/ 187 w 904"/>
                  <a:gd name="T3" fmla="*/ 0 h 344"/>
                  <a:gd name="T4" fmla="*/ 192 w 904"/>
                  <a:gd name="T5" fmla="*/ 144 h 344"/>
                  <a:gd name="T6" fmla="*/ 8 w 904"/>
                  <a:gd name="T7" fmla="*/ 144 h 344"/>
                  <a:gd name="T8" fmla="*/ 0 w 90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4"/>
                  <a:gd name="T16" fmla="*/ 0 h 344"/>
                  <a:gd name="T17" fmla="*/ 904 w 904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4" h="344">
                    <a:moveTo>
                      <a:pt x="0" y="0"/>
                    </a:moveTo>
                    <a:cubicBezTo>
                      <a:pt x="293" y="0"/>
                      <a:pt x="587" y="0"/>
                      <a:pt x="880" y="0"/>
                    </a:cubicBezTo>
                    <a:lnTo>
                      <a:pt x="904" y="344"/>
                    </a:lnTo>
                    <a:lnTo>
                      <a:pt x="40" y="34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6" name="Freeform 1225" descr="Коричневый мрамор"/>
              <p:cNvSpPr>
                <a:spLocks/>
              </p:cNvSpPr>
              <p:nvPr/>
            </p:nvSpPr>
            <p:spPr bwMode="auto">
              <a:xfrm>
                <a:off x="0" y="3456"/>
                <a:ext cx="192" cy="144"/>
              </a:xfrm>
              <a:custGeom>
                <a:avLst/>
                <a:gdLst>
                  <a:gd name="T0" fmla="*/ 0 w 904"/>
                  <a:gd name="T1" fmla="*/ 0 h 344"/>
                  <a:gd name="T2" fmla="*/ 187 w 904"/>
                  <a:gd name="T3" fmla="*/ 0 h 344"/>
                  <a:gd name="T4" fmla="*/ 192 w 904"/>
                  <a:gd name="T5" fmla="*/ 144 h 344"/>
                  <a:gd name="T6" fmla="*/ 8 w 904"/>
                  <a:gd name="T7" fmla="*/ 144 h 344"/>
                  <a:gd name="T8" fmla="*/ 0 w 90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4"/>
                  <a:gd name="T16" fmla="*/ 0 h 344"/>
                  <a:gd name="T17" fmla="*/ 904 w 904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4" h="344">
                    <a:moveTo>
                      <a:pt x="0" y="0"/>
                    </a:moveTo>
                    <a:cubicBezTo>
                      <a:pt x="293" y="0"/>
                      <a:pt x="587" y="0"/>
                      <a:pt x="880" y="0"/>
                    </a:cubicBezTo>
                    <a:lnTo>
                      <a:pt x="904" y="344"/>
                    </a:lnTo>
                    <a:lnTo>
                      <a:pt x="40" y="34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6" name="Group 1226"/>
            <p:cNvGrpSpPr>
              <a:grpSpLocks/>
            </p:cNvGrpSpPr>
            <p:nvPr/>
          </p:nvGrpSpPr>
          <p:grpSpPr bwMode="auto">
            <a:xfrm>
              <a:off x="143" y="1601"/>
              <a:ext cx="179" cy="256"/>
              <a:chOff x="3600" y="2976"/>
              <a:chExt cx="288" cy="432"/>
            </a:xfrm>
          </p:grpSpPr>
          <p:sp>
            <p:nvSpPr>
              <p:cNvPr id="297" name="Rectangle 1227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8" name="Line 1228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" name="Line 1229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7" name="Group 1230"/>
            <p:cNvGrpSpPr>
              <a:grpSpLocks/>
            </p:cNvGrpSpPr>
            <p:nvPr/>
          </p:nvGrpSpPr>
          <p:grpSpPr bwMode="auto">
            <a:xfrm>
              <a:off x="429" y="1601"/>
              <a:ext cx="179" cy="256"/>
              <a:chOff x="3600" y="2976"/>
              <a:chExt cx="288" cy="432"/>
            </a:xfrm>
          </p:grpSpPr>
          <p:sp>
            <p:nvSpPr>
              <p:cNvPr id="294" name="Rectangle 1231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5" name="Line 1232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6" name="Line 1233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8" name="Group 1234"/>
            <p:cNvGrpSpPr>
              <a:grpSpLocks/>
            </p:cNvGrpSpPr>
            <p:nvPr/>
          </p:nvGrpSpPr>
          <p:grpSpPr bwMode="auto">
            <a:xfrm>
              <a:off x="966" y="1601"/>
              <a:ext cx="179" cy="256"/>
              <a:chOff x="3600" y="2976"/>
              <a:chExt cx="288" cy="432"/>
            </a:xfrm>
          </p:grpSpPr>
          <p:sp>
            <p:nvSpPr>
              <p:cNvPr id="291" name="Rectangle 1235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2" name="Line 1236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3" name="Line 1237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9" name="Group 1238"/>
            <p:cNvGrpSpPr>
              <a:grpSpLocks/>
            </p:cNvGrpSpPr>
            <p:nvPr/>
          </p:nvGrpSpPr>
          <p:grpSpPr bwMode="auto">
            <a:xfrm>
              <a:off x="716" y="1601"/>
              <a:ext cx="179" cy="256"/>
              <a:chOff x="3600" y="2976"/>
              <a:chExt cx="288" cy="432"/>
            </a:xfrm>
          </p:grpSpPr>
          <p:sp>
            <p:nvSpPr>
              <p:cNvPr id="288" name="Rectangle 1239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9" name="Line 1240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0" name="Line 1241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0" name="Group 1242"/>
            <p:cNvGrpSpPr>
              <a:grpSpLocks/>
            </p:cNvGrpSpPr>
            <p:nvPr/>
          </p:nvGrpSpPr>
          <p:grpSpPr bwMode="auto">
            <a:xfrm>
              <a:off x="1217" y="1601"/>
              <a:ext cx="179" cy="256"/>
              <a:chOff x="3600" y="2976"/>
              <a:chExt cx="288" cy="432"/>
            </a:xfrm>
          </p:grpSpPr>
          <p:sp>
            <p:nvSpPr>
              <p:cNvPr id="285" name="Rectangle 1243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6" name="Line 1244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" name="Line 1245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1" name="Group 1246"/>
            <p:cNvGrpSpPr>
              <a:grpSpLocks/>
            </p:cNvGrpSpPr>
            <p:nvPr/>
          </p:nvGrpSpPr>
          <p:grpSpPr bwMode="auto">
            <a:xfrm>
              <a:off x="1467" y="1601"/>
              <a:ext cx="179" cy="256"/>
              <a:chOff x="3600" y="2976"/>
              <a:chExt cx="288" cy="432"/>
            </a:xfrm>
          </p:grpSpPr>
          <p:sp>
            <p:nvSpPr>
              <p:cNvPr id="282" name="Rectangle 1247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3" name="Line 1248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4" name="Line 1249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2" name="Group 1250"/>
            <p:cNvGrpSpPr>
              <a:grpSpLocks/>
            </p:cNvGrpSpPr>
            <p:nvPr/>
          </p:nvGrpSpPr>
          <p:grpSpPr bwMode="auto">
            <a:xfrm>
              <a:off x="1718" y="1601"/>
              <a:ext cx="179" cy="256"/>
              <a:chOff x="3600" y="2976"/>
              <a:chExt cx="288" cy="432"/>
            </a:xfrm>
          </p:grpSpPr>
          <p:sp>
            <p:nvSpPr>
              <p:cNvPr id="279" name="Rectangle 1251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0" name="Line 1252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" name="Line 1253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3" name="Group 1254"/>
            <p:cNvGrpSpPr>
              <a:grpSpLocks/>
            </p:cNvGrpSpPr>
            <p:nvPr/>
          </p:nvGrpSpPr>
          <p:grpSpPr bwMode="auto">
            <a:xfrm>
              <a:off x="143" y="1966"/>
              <a:ext cx="179" cy="256"/>
              <a:chOff x="3600" y="2976"/>
              <a:chExt cx="288" cy="432"/>
            </a:xfrm>
          </p:grpSpPr>
          <p:sp>
            <p:nvSpPr>
              <p:cNvPr id="276" name="Rectangle 1255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7" name="Line 1256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" name="Line 1257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4" name="Group 1258"/>
            <p:cNvGrpSpPr>
              <a:grpSpLocks/>
            </p:cNvGrpSpPr>
            <p:nvPr/>
          </p:nvGrpSpPr>
          <p:grpSpPr bwMode="auto">
            <a:xfrm>
              <a:off x="429" y="1966"/>
              <a:ext cx="179" cy="256"/>
              <a:chOff x="3600" y="2976"/>
              <a:chExt cx="288" cy="432"/>
            </a:xfrm>
          </p:grpSpPr>
          <p:sp>
            <p:nvSpPr>
              <p:cNvPr id="273" name="Rectangle 1259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4" name="Line 1260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5" name="Line 1261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5" name="Group 1262"/>
            <p:cNvGrpSpPr>
              <a:grpSpLocks/>
            </p:cNvGrpSpPr>
            <p:nvPr/>
          </p:nvGrpSpPr>
          <p:grpSpPr bwMode="auto">
            <a:xfrm>
              <a:off x="966" y="1966"/>
              <a:ext cx="179" cy="256"/>
              <a:chOff x="3600" y="2976"/>
              <a:chExt cx="288" cy="432"/>
            </a:xfrm>
          </p:grpSpPr>
          <p:sp>
            <p:nvSpPr>
              <p:cNvPr id="270" name="Rectangle 1263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1" name="Line 1264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" name="Line 1265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6" name="Group 1266"/>
            <p:cNvGrpSpPr>
              <a:grpSpLocks/>
            </p:cNvGrpSpPr>
            <p:nvPr/>
          </p:nvGrpSpPr>
          <p:grpSpPr bwMode="auto">
            <a:xfrm>
              <a:off x="716" y="1966"/>
              <a:ext cx="179" cy="256"/>
              <a:chOff x="3600" y="2976"/>
              <a:chExt cx="288" cy="432"/>
            </a:xfrm>
          </p:grpSpPr>
          <p:sp>
            <p:nvSpPr>
              <p:cNvPr id="267" name="Rectangle 1267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8" name="Line 1268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" name="Line 1269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7" name="Group 1270"/>
            <p:cNvGrpSpPr>
              <a:grpSpLocks/>
            </p:cNvGrpSpPr>
            <p:nvPr/>
          </p:nvGrpSpPr>
          <p:grpSpPr bwMode="auto">
            <a:xfrm>
              <a:off x="1217" y="1966"/>
              <a:ext cx="179" cy="256"/>
              <a:chOff x="3600" y="2976"/>
              <a:chExt cx="288" cy="432"/>
            </a:xfrm>
          </p:grpSpPr>
          <p:sp>
            <p:nvSpPr>
              <p:cNvPr id="264" name="Rectangle 1271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5" name="Line 1272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" name="Line 1273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8" name="Group 1274"/>
            <p:cNvGrpSpPr>
              <a:grpSpLocks/>
            </p:cNvGrpSpPr>
            <p:nvPr/>
          </p:nvGrpSpPr>
          <p:grpSpPr bwMode="auto">
            <a:xfrm>
              <a:off x="1467" y="1966"/>
              <a:ext cx="179" cy="256"/>
              <a:chOff x="3600" y="2976"/>
              <a:chExt cx="288" cy="432"/>
            </a:xfrm>
          </p:grpSpPr>
          <p:sp>
            <p:nvSpPr>
              <p:cNvPr id="261" name="Rectangle 1275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2" name="Line 1276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3" name="Line 1277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9" name="Group 1278"/>
            <p:cNvGrpSpPr>
              <a:grpSpLocks/>
            </p:cNvGrpSpPr>
            <p:nvPr/>
          </p:nvGrpSpPr>
          <p:grpSpPr bwMode="auto">
            <a:xfrm>
              <a:off x="1718" y="1966"/>
              <a:ext cx="179" cy="256"/>
              <a:chOff x="3600" y="2976"/>
              <a:chExt cx="288" cy="432"/>
            </a:xfrm>
          </p:grpSpPr>
          <p:sp>
            <p:nvSpPr>
              <p:cNvPr id="258" name="Rectangle 1279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9" name="Line 1280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0" name="Line 1281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0" name="Group 1282"/>
            <p:cNvGrpSpPr>
              <a:grpSpLocks/>
            </p:cNvGrpSpPr>
            <p:nvPr/>
          </p:nvGrpSpPr>
          <p:grpSpPr bwMode="auto">
            <a:xfrm>
              <a:off x="143" y="2295"/>
              <a:ext cx="179" cy="256"/>
              <a:chOff x="3600" y="2976"/>
              <a:chExt cx="288" cy="432"/>
            </a:xfrm>
          </p:grpSpPr>
          <p:sp>
            <p:nvSpPr>
              <p:cNvPr id="255" name="Rectangle 1283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6" name="Line 1284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" name="Line 1285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1" name="Group 1286"/>
            <p:cNvGrpSpPr>
              <a:grpSpLocks/>
            </p:cNvGrpSpPr>
            <p:nvPr/>
          </p:nvGrpSpPr>
          <p:grpSpPr bwMode="auto">
            <a:xfrm>
              <a:off x="429" y="2295"/>
              <a:ext cx="179" cy="256"/>
              <a:chOff x="3600" y="2976"/>
              <a:chExt cx="288" cy="432"/>
            </a:xfrm>
          </p:grpSpPr>
          <p:sp>
            <p:nvSpPr>
              <p:cNvPr id="252" name="Rectangle 1287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3" name="Line 1288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4" name="Line 1289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2" name="Group 1290"/>
            <p:cNvGrpSpPr>
              <a:grpSpLocks/>
            </p:cNvGrpSpPr>
            <p:nvPr/>
          </p:nvGrpSpPr>
          <p:grpSpPr bwMode="auto">
            <a:xfrm>
              <a:off x="966" y="2295"/>
              <a:ext cx="179" cy="256"/>
              <a:chOff x="3600" y="2976"/>
              <a:chExt cx="288" cy="432"/>
            </a:xfrm>
          </p:grpSpPr>
          <p:sp>
            <p:nvSpPr>
              <p:cNvPr id="249" name="Rectangle 1291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0" name="Line 1292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1" name="Line 1293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3" name="Group 1294"/>
            <p:cNvGrpSpPr>
              <a:grpSpLocks/>
            </p:cNvGrpSpPr>
            <p:nvPr/>
          </p:nvGrpSpPr>
          <p:grpSpPr bwMode="auto">
            <a:xfrm>
              <a:off x="716" y="2295"/>
              <a:ext cx="179" cy="256"/>
              <a:chOff x="3600" y="2976"/>
              <a:chExt cx="288" cy="432"/>
            </a:xfrm>
          </p:grpSpPr>
          <p:sp>
            <p:nvSpPr>
              <p:cNvPr id="246" name="Rectangle 1295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7" name="Line 1296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" name="Line 1297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4" name="Group 1298"/>
            <p:cNvGrpSpPr>
              <a:grpSpLocks/>
            </p:cNvGrpSpPr>
            <p:nvPr/>
          </p:nvGrpSpPr>
          <p:grpSpPr bwMode="auto">
            <a:xfrm>
              <a:off x="1217" y="2295"/>
              <a:ext cx="179" cy="256"/>
              <a:chOff x="3600" y="2976"/>
              <a:chExt cx="288" cy="432"/>
            </a:xfrm>
          </p:grpSpPr>
          <p:sp>
            <p:nvSpPr>
              <p:cNvPr id="243" name="Rectangle 1299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4" name="Line 1300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" name="Line 1301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" name="Group 1302"/>
            <p:cNvGrpSpPr>
              <a:grpSpLocks/>
            </p:cNvGrpSpPr>
            <p:nvPr/>
          </p:nvGrpSpPr>
          <p:grpSpPr bwMode="auto">
            <a:xfrm>
              <a:off x="1467" y="2295"/>
              <a:ext cx="179" cy="256"/>
              <a:chOff x="3600" y="2976"/>
              <a:chExt cx="288" cy="432"/>
            </a:xfrm>
          </p:grpSpPr>
          <p:sp>
            <p:nvSpPr>
              <p:cNvPr id="240" name="Rectangle 1303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1" name="Line 1304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2" name="Line 1305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6" name="Group 1306"/>
            <p:cNvGrpSpPr>
              <a:grpSpLocks/>
            </p:cNvGrpSpPr>
            <p:nvPr/>
          </p:nvGrpSpPr>
          <p:grpSpPr bwMode="auto">
            <a:xfrm>
              <a:off x="1718" y="2295"/>
              <a:ext cx="179" cy="256"/>
              <a:chOff x="3600" y="2976"/>
              <a:chExt cx="288" cy="432"/>
            </a:xfrm>
          </p:grpSpPr>
          <p:sp>
            <p:nvSpPr>
              <p:cNvPr id="237" name="Rectangle 1307"/>
              <p:cNvSpPr>
                <a:spLocks noChangeArrowheads="1"/>
              </p:cNvSpPr>
              <p:nvPr/>
            </p:nvSpPr>
            <p:spPr bwMode="auto">
              <a:xfrm>
                <a:off x="3600" y="297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8" name="Line 1308"/>
              <p:cNvSpPr>
                <a:spLocks noChangeShapeType="1"/>
              </p:cNvSpPr>
              <p:nvPr/>
            </p:nvSpPr>
            <p:spPr bwMode="auto">
              <a:xfrm>
                <a:off x="3600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9" name="Line 1309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25" name="Трапеция 424"/>
          <p:cNvSpPr/>
          <p:nvPr/>
        </p:nvSpPr>
        <p:spPr>
          <a:xfrm>
            <a:off x="5072063" y="2000250"/>
            <a:ext cx="3571875" cy="107315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6" name="Трапеция 425"/>
          <p:cNvSpPr/>
          <p:nvPr/>
        </p:nvSpPr>
        <p:spPr>
          <a:xfrm>
            <a:off x="1357313" y="3000375"/>
            <a:ext cx="3571875" cy="1073150"/>
          </a:xfrm>
          <a:prstGeom prst="trapezoi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7" name="Пятно 1 426"/>
          <p:cNvSpPr/>
          <p:nvPr/>
        </p:nvSpPr>
        <p:spPr>
          <a:xfrm>
            <a:off x="5429250" y="4729163"/>
            <a:ext cx="2557463" cy="2128837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FF0000"/>
                </a:solidFill>
              </a:rPr>
              <a:t>510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57188" y="214313"/>
            <a:ext cx="835818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-35718" y="607219"/>
            <a:ext cx="78581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00063" y="6143625"/>
            <a:ext cx="8215312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143000" y="142875"/>
            <a:ext cx="7215188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на смекалку</a:t>
            </a:r>
          </a:p>
        </p:txBody>
      </p:sp>
      <p:pic>
        <p:nvPicPr>
          <p:cNvPr id="7" name="Рисунок 6" descr="1245159382_utk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857250"/>
            <a:ext cx="197961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796906_7423thumb5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035"/>
          <a:stretch>
            <a:fillRect/>
          </a:stretch>
        </p:blipFill>
        <p:spPr bwMode="auto">
          <a:xfrm>
            <a:off x="6858000" y="857250"/>
            <a:ext cx="20478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1245159382_utk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205105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1245159199_kuric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8F7"/>
              </a:clrFrom>
              <a:clrTo>
                <a:srgbClr val="F6F8F7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000375"/>
            <a:ext cx="149701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214546" y="1714488"/>
            <a:ext cx="460510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2 кг легче, чем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3286124"/>
            <a:ext cx="542928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4 кг тяжелее, чем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4313" y="4143375"/>
            <a:ext cx="892968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сколько кг курица легче, чем гусь?</a:t>
            </a:r>
          </a:p>
        </p:txBody>
      </p:sp>
      <p:sp>
        <p:nvSpPr>
          <p:cNvPr id="15" name="Номер слайда 14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9B351BC-C923-4AC5-855D-F0C877F5D6D5}" type="slidenum">
              <a:rPr lang="ru-RU" altLang="en-US" sz="1200">
                <a:latin typeface="+mj-lt"/>
              </a:rPr>
              <a:pPr algn="r">
                <a:defRPr/>
              </a:pPr>
              <a:t>4</a:t>
            </a:fld>
            <a:endParaRPr lang="ru-RU" altLang="en-US" sz="1200" dirty="0"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00694" y="5286388"/>
            <a:ext cx="2857520" cy="769441"/>
          </a:xfrm>
          <a:prstGeom prst="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</a:rPr>
              <a:t>На 6 кг</a:t>
            </a:r>
          </a:p>
        </p:txBody>
      </p:sp>
    </p:spTree>
    <p:extLst>
      <p:ext uri="{BB962C8B-B14F-4D97-AF65-F5344CB8AC3E}">
        <p14:creationId xmlns="" xmlns:p14="http://schemas.microsoft.com/office/powerpoint/2010/main" val="3410786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56d6ff6ec53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4071942"/>
            <a:ext cx="2714625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30"/>
          <p:cNvGrpSpPr>
            <a:grpSpLocks/>
          </p:cNvGrpSpPr>
          <p:nvPr/>
        </p:nvGrpSpPr>
        <p:grpSpPr bwMode="auto">
          <a:xfrm>
            <a:off x="2714612" y="3071810"/>
            <a:ext cx="3124200" cy="2514600"/>
            <a:chOff x="80" y="557"/>
            <a:chExt cx="2440" cy="1915"/>
          </a:xfrm>
        </p:grpSpPr>
        <p:grpSp>
          <p:nvGrpSpPr>
            <p:cNvPr id="4" name="Group 431"/>
            <p:cNvGrpSpPr>
              <a:grpSpLocks/>
            </p:cNvGrpSpPr>
            <p:nvPr/>
          </p:nvGrpSpPr>
          <p:grpSpPr bwMode="auto">
            <a:xfrm>
              <a:off x="80" y="557"/>
              <a:ext cx="2440" cy="1915"/>
              <a:chOff x="2464" y="2413"/>
              <a:chExt cx="2440" cy="1915"/>
            </a:xfrm>
          </p:grpSpPr>
          <p:grpSp>
            <p:nvGrpSpPr>
              <p:cNvPr id="22" name="Group 432"/>
              <p:cNvGrpSpPr>
                <a:grpSpLocks/>
              </p:cNvGrpSpPr>
              <p:nvPr/>
            </p:nvGrpSpPr>
            <p:grpSpPr bwMode="auto">
              <a:xfrm>
                <a:off x="2464" y="2784"/>
                <a:ext cx="2440" cy="1544"/>
                <a:chOff x="192" y="2144"/>
                <a:chExt cx="2440" cy="1544"/>
              </a:xfrm>
            </p:grpSpPr>
            <p:sp>
              <p:nvSpPr>
                <p:cNvPr id="143" name="AutoShape 433" descr="Дуб"/>
                <p:cNvSpPr>
                  <a:spLocks noChangeArrowheads="1"/>
                </p:cNvSpPr>
                <p:nvPr/>
              </p:nvSpPr>
              <p:spPr bwMode="auto">
                <a:xfrm>
                  <a:off x="192" y="2144"/>
                  <a:ext cx="2440" cy="1544"/>
                </a:xfrm>
                <a:prstGeom prst="cube">
                  <a:avLst>
                    <a:gd name="adj" fmla="val 72667"/>
                  </a:avLst>
                </a:prstGeom>
                <a:blipFill dpi="0" rotWithShape="1">
                  <a:blip r:embed="rId3"/>
                  <a:srcRect/>
                  <a:tile tx="0" ty="0" sx="100000" sy="100000" flip="none" algn="tl"/>
                </a:blipFill>
                <a:ln w="285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44" name="Freeform 434" descr="Дуб"/>
                <p:cNvSpPr>
                  <a:spLocks/>
                </p:cNvSpPr>
                <p:nvPr/>
              </p:nvSpPr>
              <p:spPr bwMode="auto">
                <a:xfrm>
                  <a:off x="1512" y="2160"/>
                  <a:ext cx="1120" cy="1520"/>
                </a:xfrm>
                <a:custGeom>
                  <a:avLst/>
                  <a:gdLst>
                    <a:gd name="T0" fmla="*/ 0 w 1120"/>
                    <a:gd name="T1" fmla="*/ 1520 h 1520"/>
                    <a:gd name="T2" fmla="*/ 1120 w 1120"/>
                    <a:gd name="T3" fmla="*/ 384 h 1520"/>
                    <a:gd name="T4" fmla="*/ 1120 w 1120"/>
                    <a:gd name="T5" fmla="*/ 0 h 1520"/>
                    <a:gd name="T6" fmla="*/ 0 w 1120"/>
                    <a:gd name="T7" fmla="*/ 1120 h 1520"/>
                    <a:gd name="T8" fmla="*/ 0 w 1120"/>
                    <a:gd name="T9" fmla="*/ 1520 h 15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20"/>
                    <a:gd name="T16" fmla="*/ 0 h 1520"/>
                    <a:gd name="T17" fmla="*/ 1120 w 1120"/>
                    <a:gd name="T18" fmla="*/ 1520 h 15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20" h="1520">
                      <a:moveTo>
                        <a:pt x="0" y="1520"/>
                      </a:moveTo>
                      <a:lnTo>
                        <a:pt x="1120" y="384"/>
                      </a:lnTo>
                      <a:lnTo>
                        <a:pt x="1120" y="0"/>
                      </a:lnTo>
                      <a:lnTo>
                        <a:pt x="0" y="1120"/>
                      </a:lnTo>
                      <a:lnTo>
                        <a:pt x="0" y="1520"/>
                      </a:lnTo>
                      <a:close/>
                    </a:path>
                  </a:pathLst>
                </a:custGeom>
                <a:blipFill dpi="0" rotWithShape="1">
                  <a:blip r:embed="rId3"/>
                  <a:srcRect/>
                  <a:tile tx="0" ty="0" sx="100000" sy="100000" flip="none" algn="tl"/>
                </a:blip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3" name="Group 435"/>
              <p:cNvGrpSpPr>
                <a:grpSpLocks/>
              </p:cNvGrpSpPr>
              <p:nvPr/>
            </p:nvGrpSpPr>
            <p:grpSpPr bwMode="auto">
              <a:xfrm>
                <a:off x="4291" y="2506"/>
                <a:ext cx="508" cy="501"/>
                <a:chOff x="3939" y="1946"/>
                <a:chExt cx="508" cy="501"/>
              </a:xfrm>
            </p:grpSpPr>
            <p:sp>
              <p:nvSpPr>
                <p:cNvPr id="134" name="Freeform 436"/>
                <p:cNvSpPr>
                  <a:spLocks/>
                </p:cNvSpPr>
                <p:nvPr/>
              </p:nvSpPr>
              <p:spPr bwMode="auto">
                <a:xfrm rot="19109823" flipH="1">
                  <a:off x="3939" y="2031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5" name="Freeform 437"/>
                <p:cNvSpPr>
                  <a:spLocks/>
                </p:cNvSpPr>
                <p:nvPr/>
              </p:nvSpPr>
              <p:spPr bwMode="auto">
                <a:xfrm rot="19109823" flipH="1">
                  <a:off x="4073" y="2052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6" name="Freeform 438"/>
                <p:cNvSpPr>
                  <a:spLocks/>
                </p:cNvSpPr>
                <p:nvPr/>
              </p:nvSpPr>
              <p:spPr bwMode="auto">
                <a:xfrm rot="19109823" flipH="1">
                  <a:off x="4052" y="1983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37" name="Group 439"/>
                <p:cNvGrpSpPr>
                  <a:grpSpLocks/>
                </p:cNvGrpSpPr>
                <p:nvPr/>
              </p:nvGrpSpPr>
              <p:grpSpPr bwMode="auto">
                <a:xfrm>
                  <a:off x="4014" y="1946"/>
                  <a:ext cx="149" cy="178"/>
                  <a:chOff x="4014" y="1946"/>
                  <a:chExt cx="149" cy="178"/>
                </a:xfrm>
              </p:grpSpPr>
              <p:sp>
                <p:nvSpPr>
                  <p:cNvPr id="139" name="Freeform 440"/>
                  <p:cNvSpPr>
                    <a:spLocks/>
                  </p:cNvSpPr>
                  <p:nvPr/>
                </p:nvSpPr>
                <p:spPr bwMode="auto">
                  <a:xfrm rot="19109823" flipH="1">
                    <a:off x="4067" y="1946"/>
                    <a:ext cx="37" cy="127"/>
                  </a:xfrm>
                  <a:custGeom>
                    <a:avLst/>
                    <a:gdLst>
                      <a:gd name="T0" fmla="*/ 37 w 37"/>
                      <a:gd name="T1" fmla="*/ 127 h 127"/>
                      <a:gd name="T2" fmla="*/ 0 w 37"/>
                      <a:gd name="T3" fmla="*/ 46 h 127"/>
                      <a:gd name="T4" fmla="*/ 16 w 37"/>
                      <a:gd name="T5" fmla="*/ 0 h 127"/>
                      <a:gd name="T6" fmla="*/ 19 w 37"/>
                      <a:gd name="T7" fmla="*/ 32 h 127"/>
                      <a:gd name="T8" fmla="*/ 37 w 37"/>
                      <a:gd name="T9" fmla="*/ 127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127"/>
                      <a:gd name="T17" fmla="*/ 37 w 37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127">
                        <a:moveTo>
                          <a:pt x="37" y="127"/>
                        </a:moveTo>
                        <a:lnTo>
                          <a:pt x="0" y="46"/>
                        </a:lnTo>
                        <a:lnTo>
                          <a:pt x="16" y="0"/>
                        </a:lnTo>
                        <a:lnTo>
                          <a:pt x="19" y="32"/>
                        </a:lnTo>
                        <a:lnTo>
                          <a:pt x="37" y="1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40" name="Group 441"/>
                  <p:cNvGrpSpPr>
                    <a:grpSpLocks/>
                  </p:cNvGrpSpPr>
                  <p:nvPr/>
                </p:nvGrpSpPr>
                <p:grpSpPr bwMode="auto">
                  <a:xfrm>
                    <a:off x="4014" y="1965"/>
                    <a:ext cx="149" cy="159"/>
                    <a:chOff x="4014" y="1965"/>
                    <a:chExt cx="149" cy="159"/>
                  </a:xfrm>
                </p:grpSpPr>
                <p:sp>
                  <p:nvSpPr>
                    <p:cNvPr id="141" name="Freeform 442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85" y="1965"/>
                      <a:ext cx="78" cy="102"/>
                    </a:xfrm>
                    <a:custGeom>
                      <a:avLst/>
                      <a:gdLst>
                        <a:gd name="T0" fmla="*/ 78 w 78"/>
                        <a:gd name="T1" fmla="*/ 102 h 102"/>
                        <a:gd name="T2" fmla="*/ 3 w 78"/>
                        <a:gd name="T3" fmla="*/ 63 h 102"/>
                        <a:gd name="T4" fmla="*/ 0 w 78"/>
                        <a:gd name="T5" fmla="*/ 0 h 102"/>
                        <a:gd name="T6" fmla="*/ 60 w 78"/>
                        <a:gd name="T7" fmla="*/ 45 h 102"/>
                        <a:gd name="T8" fmla="*/ 78 w 78"/>
                        <a:gd name="T9" fmla="*/ 102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102"/>
                        <a:gd name="T17" fmla="*/ 78 w 7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102">
                          <a:moveTo>
                            <a:pt x="78" y="102"/>
                          </a:moveTo>
                          <a:lnTo>
                            <a:pt x="3" y="63"/>
                          </a:lnTo>
                          <a:lnTo>
                            <a:pt x="0" y="0"/>
                          </a:lnTo>
                          <a:lnTo>
                            <a:pt x="60" y="45"/>
                          </a:lnTo>
                          <a:lnTo>
                            <a:pt x="78" y="10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2" name="Freeform 443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14" y="2008"/>
                      <a:ext cx="84" cy="116"/>
                    </a:xfrm>
                    <a:custGeom>
                      <a:avLst/>
                      <a:gdLst>
                        <a:gd name="T0" fmla="*/ 0 w 84"/>
                        <a:gd name="T1" fmla="*/ 116 h 116"/>
                        <a:gd name="T2" fmla="*/ 40 w 84"/>
                        <a:gd name="T3" fmla="*/ 27 h 116"/>
                        <a:gd name="T4" fmla="*/ 78 w 84"/>
                        <a:gd name="T5" fmla="*/ 0 h 116"/>
                        <a:gd name="T6" fmla="*/ 84 w 84"/>
                        <a:gd name="T7" fmla="*/ 49 h 116"/>
                        <a:gd name="T8" fmla="*/ 0 w 84"/>
                        <a:gd name="T9" fmla="*/ 116 h 1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"/>
                        <a:gd name="T16" fmla="*/ 0 h 116"/>
                        <a:gd name="T17" fmla="*/ 84 w 84"/>
                        <a:gd name="T18" fmla="*/ 116 h 1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" h="116">
                          <a:moveTo>
                            <a:pt x="0" y="116"/>
                          </a:moveTo>
                          <a:lnTo>
                            <a:pt x="40" y="27"/>
                          </a:lnTo>
                          <a:lnTo>
                            <a:pt x="78" y="0"/>
                          </a:lnTo>
                          <a:lnTo>
                            <a:pt x="84" y="49"/>
                          </a:lnTo>
                          <a:lnTo>
                            <a:pt x="0" y="116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38" name="Freeform 444"/>
                <p:cNvSpPr>
                  <a:spLocks/>
                </p:cNvSpPr>
                <p:nvPr/>
              </p:nvSpPr>
              <p:spPr bwMode="auto">
                <a:xfrm rot="19109823" flipH="1">
                  <a:off x="4251" y="2379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4" name="Group 445"/>
              <p:cNvGrpSpPr>
                <a:grpSpLocks/>
              </p:cNvGrpSpPr>
              <p:nvPr/>
            </p:nvGrpSpPr>
            <p:grpSpPr bwMode="auto">
              <a:xfrm>
                <a:off x="4099" y="2762"/>
                <a:ext cx="508" cy="501"/>
                <a:chOff x="3939" y="1946"/>
                <a:chExt cx="508" cy="501"/>
              </a:xfrm>
            </p:grpSpPr>
            <p:sp>
              <p:nvSpPr>
                <p:cNvPr id="125" name="Freeform 446"/>
                <p:cNvSpPr>
                  <a:spLocks/>
                </p:cNvSpPr>
                <p:nvPr/>
              </p:nvSpPr>
              <p:spPr bwMode="auto">
                <a:xfrm rot="19109823" flipH="1">
                  <a:off x="3939" y="2031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6" name="Freeform 447"/>
                <p:cNvSpPr>
                  <a:spLocks/>
                </p:cNvSpPr>
                <p:nvPr/>
              </p:nvSpPr>
              <p:spPr bwMode="auto">
                <a:xfrm rot="19109823" flipH="1">
                  <a:off x="4073" y="2052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7" name="Freeform 448"/>
                <p:cNvSpPr>
                  <a:spLocks/>
                </p:cNvSpPr>
                <p:nvPr/>
              </p:nvSpPr>
              <p:spPr bwMode="auto">
                <a:xfrm rot="19109823" flipH="1">
                  <a:off x="4052" y="1983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28" name="Group 449"/>
                <p:cNvGrpSpPr>
                  <a:grpSpLocks/>
                </p:cNvGrpSpPr>
                <p:nvPr/>
              </p:nvGrpSpPr>
              <p:grpSpPr bwMode="auto">
                <a:xfrm>
                  <a:off x="4014" y="1946"/>
                  <a:ext cx="149" cy="178"/>
                  <a:chOff x="4014" y="1946"/>
                  <a:chExt cx="149" cy="178"/>
                </a:xfrm>
              </p:grpSpPr>
              <p:sp>
                <p:nvSpPr>
                  <p:cNvPr id="130" name="Freeform 450"/>
                  <p:cNvSpPr>
                    <a:spLocks/>
                  </p:cNvSpPr>
                  <p:nvPr/>
                </p:nvSpPr>
                <p:spPr bwMode="auto">
                  <a:xfrm rot="19109823" flipH="1">
                    <a:off x="4067" y="1946"/>
                    <a:ext cx="37" cy="127"/>
                  </a:xfrm>
                  <a:custGeom>
                    <a:avLst/>
                    <a:gdLst>
                      <a:gd name="T0" fmla="*/ 37 w 37"/>
                      <a:gd name="T1" fmla="*/ 127 h 127"/>
                      <a:gd name="T2" fmla="*/ 0 w 37"/>
                      <a:gd name="T3" fmla="*/ 46 h 127"/>
                      <a:gd name="T4" fmla="*/ 16 w 37"/>
                      <a:gd name="T5" fmla="*/ 0 h 127"/>
                      <a:gd name="T6" fmla="*/ 19 w 37"/>
                      <a:gd name="T7" fmla="*/ 32 h 127"/>
                      <a:gd name="T8" fmla="*/ 37 w 37"/>
                      <a:gd name="T9" fmla="*/ 127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127"/>
                      <a:gd name="T17" fmla="*/ 37 w 37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127">
                        <a:moveTo>
                          <a:pt x="37" y="127"/>
                        </a:moveTo>
                        <a:lnTo>
                          <a:pt x="0" y="46"/>
                        </a:lnTo>
                        <a:lnTo>
                          <a:pt x="16" y="0"/>
                        </a:lnTo>
                        <a:lnTo>
                          <a:pt x="19" y="32"/>
                        </a:lnTo>
                        <a:lnTo>
                          <a:pt x="37" y="1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31" name="Group 451"/>
                  <p:cNvGrpSpPr>
                    <a:grpSpLocks/>
                  </p:cNvGrpSpPr>
                  <p:nvPr/>
                </p:nvGrpSpPr>
                <p:grpSpPr bwMode="auto">
                  <a:xfrm>
                    <a:off x="4014" y="1965"/>
                    <a:ext cx="149" cy="159"/>
                    <a:chOff x="4014" y="1965"/>
                    <a:chExt cx="149" cy="159"/>
                  </a:xfrm>
                </p:grpSpPr>
                <p:sp>
                  <p:nvSpPr>
                    <p:cNvPr id="132" name="Freeform 452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85" y="1965"/>
                      <a:ext cx="78" cy="102"/>
                    </a:xfrm>
                    <a:custGeom>
                      <a:avLst/>
                      <a:gdLst>
                        <a:gd name="T0" fmla="*/ 78 w 78"/>
                        <a:gd name="T1" fmla="*/ 102 h 102"/>
                        <a:gd name="T2" fmla="*/ 3 w 78"/>
                        <a:gd name="T3" fmla="*/ 63 h 102"/>
                        <a:gd name="T4" fmla="*/ 0 w 78"/>
                        <a:gd name="T5" fmla="*/ 0 h 102"/>
                        <a:gd name="T6" fmla="*/ 60 w 78"/>
                        <a:gd name="T7" fmla="*/ 45 h 102"/>
                        <a:gd name="T8" fmla="*/ 78 w 78"/>
                        <a:gd name="T9" fmla="*/ 102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102"/>
                        <a:gd name="T17" fmla="*/ 78 w 7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102">
                          <a:moveTo>
                            <a:pt x="78" y="102"/>
                          </a:moveTo>
                          <a:lnTo>
                            <a:pt x="3" y="63"/>
                          </a:lnTo>
                          <a:lnTo>
                            <a:pt x="0" y="0"/>
                          </a:lnTo>
                          <a:lnTo>
                            <a:pt x="60" y="45"/>
                          </a:lnTo>
                          <a:lnTo>
                            <a:pt x="78" y="10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" name="Freeform 453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14" y="2008"/>
                      <a:ext cx="84" cy="116"/>
                    </a:xfrm>
                    <a:custGeom>
                      <a:avLst/>
                      <a:gdLst>
                        <a:gd name="T0" fmla="*/ 0 w 84"/>
                        <a:gd name="T1" fmla="*/ 116 h 116"/>
                        <a:gd name="T2" fmla="*/ 40 w 84"/>
                        <a:gd name="T3" fmla="*/ 27 h 116"/>
                        <a:gd name="T4" fmla="*/ 78 w 84"/>
                        <a:gd name="T5" fmla="*/ 0 h 116"/>
                        <a:gd name="T6" fmla="*/ 84 w 84"/>
                        <a:gd name="T7" fmla="*/ 49 h 116"/>
                        <a:gd name="T8" fmla="*/ 0 w 84"/>
                        <a:gd name="T9" fmla="*/ 116 h 1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"/>
                        <a:gd name="T16" fmla="*/ 0 h 116"/>
                        <a:gd name="T17" fmla="*/ 84 w 84"/>
                        <a:gd name="T18" fmla="*/ 116 h 1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" h="116">
                          <a:moveTo>
                            <a:pt x="0" y="116"/>
                          </a:moveTo>
                          <a:lnTo>
                            <a:pt x="40" y="27"/>
                          </a:lnTo>
                          <a:lnTo>
                            <a:pt x="78" y="0"/>
                          </a:lnTo>
                          <a:lnTo>
                            <a:pt x="84" y="49"/>
                          </a:lnTo>
                          <a:lnTo>
                            <a:pt x="0" y="116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29" name="Freeform 454"/>
                <p:cNvSpPr>
                  <a:spLocks/>
                </p:cNvSpPr>
                <p:nvPr/>
              </p:nvSpPr>
              <p:spPr bwMode="auto">
                <a:xfrm rot="19109823" flipH="1">
                  <a:off x="4251" y="2379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" name="Group 455"/>
              <p:cNvGrpSpPr>
                <a:grpSpLocks/>
              </p:cNvGrpSpPr>
              <p:nvPr/>
            </p:nvGrpSpPr>
            <p:grpSpPr bwMode="auto">
              <a:xfrm>
                <a:off x="3859" y="2938"/>
                <a:ext cx="508" cy="501"/>
                <a:chOff x="3939" y="1946"/>
                <a:chExt cx="508" cy="501"/>
              </a:xfrm>
            </p:grpSpPr>
            <p:sp>
              <p:nvSpPr>
                <p:cNvPr id="116" name="Freeform 456"/>
                <p:cNvSpPr>
                  <a:spLocks/>
                </p:cNvSpPr>
                <p:nvPr/>
              </p:nvSpPr>
              <p:spPr bwMode="auto">
                <a:xfrm rot="19109823" flipH="1">
                  <a:off x="3939" y="2031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" name="Freeform 457"/>
                <p:cNvSpPr>
                  <a:spLocks/>
                </p:cNvSpPr>
                <p:nvPr/>
              </p:nvSpPr>
              <p:spPr bwMode="auto">
                <a:xfrm rot="19109823" flipH="1">
                  <a:off x="4073" y="2052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" name="Freeform 458"/>
                <p:cNvSpPr>
                  <a:spLocks/>
                </p:cNvSpPr>
                <p:nvPr/>
              </p:nvSpPr>
              <p:spPr bwMode="auto">
                <a:xfrm rot="19109823" flipH="1">
                  <a:off x="4052" y="1983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19" name="Group 459"/>
                <p:cNvGrpSpPr>
                  <a:grpSpLocks/>
                </p:cNvGrpSpPr>
                <p:nvPr/>
              </p:nvGrpSpPr>
              <p:grpSpPr bwMode="auto">
                <a:xfrm>
                  <a:off x="4014" y="1946"/>
                  <a:ext cx="149" cy="178"/>
                  <a:chOff x="4014" y="1946"/>
                  <a:chExt cx="149" cy="178"/>
                </a:xfrm>
              </p:grpSpPr>
              <p:sp>
                <p:nvSpPr>
                  <p:cNvPr id="121" name="Freeform 460"/>
                  <p:cNvSpPr>
                    <a:spLocks/>
                  </p:cNvSpPr>
                  <p:nvPr/>
                </p:nvSpPr>
                <p:spPr bwMode="auto">
                  <a:xfrm rot="19109823" flipH="1">
                    <a:off x="4067" y="1946"/>
                    <a:ext cx="37" cy="127"/>
                  </a:xfrm>
                  <a:custGeom>
                    <a:avLst/>
                    <a:gdLst>
                      <a:gd name="T0" fmla="*/ 37 w 37"/>
                      <a:gd name="T1" fmla="*/ 127 h 127"/>
                      <a:gd name="T2" fmla="*/ 0 w 37"/>
                      <a:gd name="T3" fmla="*/ 46 h 127"/>
                      <a:gd name="T4" fmla="*/ 16 w 37"/>
                      <a:gd name="T5" fmla="*/ 0 h 127"/>
                      <a:gd name="T6" fmla="*/ 19 w 37"/>
                      <a:gd name="T7" fmla="*/ 32 h 127"/>
                      <a:gd name="T8" fmla="*/ 37 w 37"/>
                      <a:gd name="T9" fmla="*/ 127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127"/>
                      <a:gd name="T17" fmla="*/ 37 w 37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127">
                        <a:moveTo>
                          <a:pt x="37" y="127"/>
                        </a:moveTo>
                        <a:lnTo>
                          <a:pt x="0" y="46"/>
                        </a:lnTo>
                        <a:lnTo>
                          <a:pt x="16" y="0"/>
                        </a:lnTo>
                        <a:lnTo>
                          <a:pt x="19" y="32"/>
                        </a:lnTo>
                        <a:lnTo>
                          <a:pt x="37" y="1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22" name="Group 461"/>
                  <p:cNvGrpSpPr>
                    <a:grpSpLocks/>
                  </p:cNvGrpSpPr>
                  <p:nvPr/>
                </p:nvGrpSpPr>
                <p:grpSpPr bwMode="auto">
                  <a:xfrm>
                    <a:off x="4014" y="1965"/>
                    <a:ext cx="149" cy="159"/>
                    <a:chOff x="4014" y="1965"/>
                    <a:chExt cx="149" cy="159"/>
                  </a:xfrm>
                </p:grpSpPr>
                <p:sp>
                  <p:nvSpPr>
                    <p:cNvPr id="123" name="Freeform 462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85" y="1965"/>
                      <a:ext cx="78" cy="102"/>
                    </a:xfrm>
                    <a:custGeom>
                      <a:avLst/>
                      <a:gdLst>
                        <a:gd name="T0" fmla="*/ 78 w 78"/>
                        <a:gd name="T1" fmla="*/ 102 h 102"/>
                        <a:gd name="T2" fmla="*/ 3 w 78"/>
                        <a:gd name="T3" fmla="*/ 63 h 102"/>
                        <a:gd name="T4" fmla="*/ 0 w 78"/>
                        <a:gd name="T5" fmla="*/ 0 h 102"/>
                        <a:gd name="T6" fmla="*/ 60 w 78"/>
                        <a:gd name="T7" fmla="*/ 45 h 102"/>
                        <a:gd name="T8" fmla="*/ 78 w 78"/>
                        <a:gd name="T9" fmla="*/ 102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102"/>
                        <a:gd name="T17" fmla="*/ 78 w 7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102">
                          <a:moveTo>
                            <a:pt x="78" y="102"/>
                          </a:moveTo>
                          <a:lnTo>
                            <a:pt x="3" y="63"/>
                          </a:lnTo>
                          <a:lnTo>
                            <a:pt x="0" y="0"/>
                          </a:lnTo>
                          <a:lnTo>
                            <a:pt x="60" y="45"/>
                          </a:lnTo>
                          <a:lnTo>
                            <a:pt x="78" y="10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4" name="Freeform 463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14" y="2008"/>
                      <a:ext cx="84" cy="116"/>
                    </a:xfrm>
                    <a:custGeom>
                      <a:avLst/>
                      <a:gdLst>
                        <a:gd name="T0" fmla="*/ 0 w 84"/>
                        <a:gd name="T1" fmla="*/ 116 h 116"/>
                        <a:gd name="T2" fmla="*/ 40 w 84"/>
                        <a:gd name="T3" fmla="*/ 27 h 116"/>
                        <a:gd name="T4" fmla="*/ 78 w 84"/>
                        <a:gd name="T5" fmla="*/ 0 h 116"/>
                        <a:gd name="T6" fmla="*/ 84 w 84"/>
                        <a:gd name="T7" fmla="*/ 49 h 116"/>
                        <a:gd name="T8" fmla="*/ 0 w 84"/>
                        <a:gd name="T9" fmla="*/ 116 h 1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"/>
                        <a:gd name="T16" fmla="*/ 0 h 116"/>
                        <a:gd name="T17" fmla="*/ 84 w 84"/>
                        <a:gd name="T18" fmla="*/ 116 h 1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" h="116">
                          <a:moveTo>
                            <a:pt x="0" y="116"/>
                          </a:moveTo>
                          <a:lnTo>
                            <a:pt x="40" y="27"/>
                          </a:lnTo>
                          <a:lnTo>
                            <a:pt x="78" y="0"/>
                          </a:lnTo>
                          <a:lnTo>
                            <a:pt x="84" y="49"/>
                          </a:lnTo>
                          <a:lnTo>
                            <a:pt x="0" y="116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20" name="Freeform 464"/>
                <p:cNvSpPr>
                  <a:spLocks/>
                </p:cNvSpPr>
                <p:nvPr/>
              </p:nvSpPr>
              <p:spPr bwMode="auto">
                <a:xfrm rot="19109823" flipH="1">
                  <a:off x="4251" y="2379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" name="Group 465"/>
              <p:cNvGrpSpPr>
                <a:grpSpLocks/>
              </p:cNvGrpSpPr>
              <p:nvPr/>
            </p:nvGrpSpPr>
            <p:grpSpPr bwMode="auto">
              <a:xfrm>
                <a:off x="3587" y="3290"/>
                <a:ext cx="508" cy="501"/>
                <a:chOff x="3939" y="1946"/>
                <a:chExt cx="508" cy="501"/>
              </a:xfrm>
            </p:grpSpPr>
            <p:sp>
              <p:nvSpPr>
                <p:cNvPr id="107" name="Freeform 466"/>
                <p:cNvSpPr>
                  <a:spLocks/>
                </p:cNvSpPr>
                <p:nvPr/>
              </p:nvSpPr>
              <p:spPr bwMode="auto">
                <a:xfrm rot="19109823" flipH="1">
                  <a:off x="3939" y="2031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" name="Freeform 467"/>
                <p:cNvSpPr>
                  <a:spLocks/>
                </p:cNvSpPr>
                <p:nvPr/>
              </p:nvSpPr>
              <p:spPr bwMode="auto">
                <a:xfrm rot="19109823" flipH="1">
                  <a:off x="4073" y="2052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" name="Freeform 468"/>
                <p:cNvSpPr>
                  <a:spLocks/>
                </p:cNvSpPr>
                <p:nvPr/>
              </p:nvSpPr>
              <p:spPr bwMode="auto">
                <a:xfrm rot="19109823" flipH="1">
                  <a:off x="4052" y="1983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10" name="Group 469"/>
                <p:cNvGrpSpPr>
                  <a:grpSpLocks/>
                </p:cNvGrpSpPr>
                <p:nvPr/>
              </p:nvGrpSpPr>
              <p:grpSpPr bwMode="auto">
                <a:xfrm>
                  <a:off x="4014" y="1946"/>
                  <a:ext cx="149" cy="178"/>
                  <a:chOff x="4014" y="1946"/>
                  <a:chExt cx="149" cy="178"/>
                </a:xfrm>
              </p:grpSpPr>
              <p:sp>
                <p:nvSpPr>
                  <p:cNvPr id="112" name="Freeform 470"/>
                  <p:cNvSpPr>
                    <a:spLocks/>
                  </p:cNvSpPr>
                  <p:nvPr/>
                </p:nvSpPr>
                <p:spPr bwMode="auto">
                  <a:xfrm rot="19109823" flipH="1">
                    <a:off x="4067" y="1946"/>
                    <a:ext cx="37" cy="127"/>
                  </a:xfrm>
                  <a:custGeom>
                    <a:avLst/>
                    <a:gdLst>
                      <a:gd name="T0" fmla="*/ 37 w 37"/>
                      <a:gd name="T1" fmla="*/ 127 h 127"/>
                      <a:gd name="T2" fmla="*/ 0 w 37"/>
                      <a:gd name="T3" fmla="*/ 46 h 127"/>
                      <a:gd name="T4" fmla="*/ 16 w 37"/>
                      <a:gd name="T5" fmla="*/ 0 h 127"/>
                      <a:gd name="T6" fmla="*/ 19 w 37"/>
                      <a:gd name="T7" fmla="*/ 32 h 127"/>
                      <a:gd name="T8" fmla="*/ 37 w 37"/>
                      <a:gd name="T9" fmla="*/ 127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127"/>
                      <a:gd name="T17" fmla="*/ 37 w 37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127">
                        <a:moveTo>
                          <a:pt x="37" y="127"/>
                        </a:moveTo>
                        <a:lnTo>
                          <a:pt x="0" y="46"/>
                        </a:lnTo>
                        <a:lnTo>
                          <a:pt x="16" y="0"/>
                        </a:lnTo>
                        <a:lnTo>
                          <a:pt x="19" y="32"/>
                        </a:lnTo>
                        <a:lnTo>
                          <a:pt x="37" y="1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13" name="Group 471"/>
                  <p:cNvGrpSpPr>
                    <a:grpSpLocks/>
                  </p:cNvGrpSpPr>
                  <p:nvPr/>
                </p:nvGrpSpPr>
                <p:grpSpPr bwMode="auto">
                  <a:xfrm>
                    <a:off x="4014" y="1965"/>
                    <a:ext cx="149" cy="159"/>
                    <a:chOff x="4014" y="1965"/>
                    <a:chExt cx="149" cy="159"/>
                  </a:xfrm>
                </p:grpSpPr>
                <p:sp>
                  <p:nvSpPr>
                    <p:cNvPr id="114" name="Freeform 472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85" y="1965"/>
                      <a:ext cx="78" cy="102"/>
                    </a:xfrm>
                    <a:custGeom>
                      <a:avLst/>
                      <a:gdLst>
                        <a:gd name="T0" fmla="*/ 78 w 78"/>
                        <a:gd name="T1" fmla="*/ 102 h 102"/>
                        <a:gd name="T2" fmla="*/ 3 w 78"/>
                        <a:gd name="T3" fmla="*/ 63 h 102"/>
                        <a:gd name="T4" fmla="*/ 0 w 78"/>
                        <a:gd name="T5" fmla="*/ 0 h 102"/>
                        <a:gd name="T6" fmla="*/ 60 w 78"/>
                        <a:gd name="T7" fmla="*/ 45 h 102"/>
                        <a:gd name="T8" fmla="*/ 78 w 78"/>
                        <a:gd name="T9" fmla="*/ 102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102"/>
                        <a:gd name="T17" fmla="*/ 78 w 7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102">
                          <a:moveTo>
                            <a:pt x="78" y="102"/>
                          </a:moveTo>
                          <a:lnTo>
                            <a:pt x="3" y="63"/>
                          </a:lnTo>
                          <a:lnTo>
                            <a:pt x="0" y="0"/>
                          </a:lnTo>
                          <a:lnTo>
                            <a:pt x="60" y="45"/>
                          </a:lnTo>
                          <a:lnTo>
                            <a:pt x="78" y="10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5" name="Freeform 473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14" y="2008"/>
                      <a:ext cx="84" cy="116"/>
                    </a:xfrm>
                    <a:custGeom>
                      <a:avLst/>
                      <a:gdLst>
                        <a:gd name="T0" fmla="*/ 0 w 84"/>
                        <a:gd name="T1" fmla="*/ 116 h 116"/>
                        <a:gd name="T2" fmla="*/ 40 w 84"/>
                        <a:gd name="T3" fmla="*/ 27 h 116"/>
                        <a:gd name="T4" fmla="*/ 78 w 84"/>
                        <a:gd name="T5" fmla="*/ 0 h 116"/>
                        <a:gd name="T6" fmla="*/ 84 w 84"/>
                        <a:gd name="T7" fmla="*/ 49 h 116"/>
                        <a:gd name="T8" fmla="*/ 0 w 84"/>
                        <a:gd name="T9" fmla="*/ 116 h 1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"/>
                        <a:gd name="T16" fmla="*/ 0 h 116"/>
                        <a:gd name="T17" fmla="*/ 84 w 84"/>
                        <a:gd name="T18" fmla="*/ 116 h 1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" h="116">
                          <a:moveTo>
                            <a:pt x="0" y="116"/>
                          </a:moveTo>
                          <a:lnTo>
                            <a:pt x="40" y="27"/>
                          </a:lnTo>
                          <a:lnTo>
                            <a:pt x="78" y="0"/>
                          </a:lnTo>
                          <a:lnTo>
                            <a:pt x="84" y="49"/>
                          </a:lnTo>
                          <a:lnTo>
                            <a:pt x="0" y="116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111" name="Freeform 474"/>
                <p:cNvSpPr>
                  <a:spLocks/>
                </p:cNvSpPr>
                <p:nvPr/>
              </p:nvSpPr>
              <p:spPr bwMode="auto">
                <a:xfrm rot="19109823" flipH="1">
                  <a:off x="4251" y="2379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7" name="Group 475"/>
              <p:cNvGrpSpPr>
                <a:grpSpLocks/>
              </p:cNvGrpSpPr>
              <p:nvPr/>
            </p:nvGrpSpPr>
            <p:grpSpPr bwMode="auto">
              <a:xfrm rot="2490177">
                <a:off x="3604" y="2605"/>
                <a:ext cx="508" cy="509"/>
                <a:chOff x="4060" y="1421"/>
                <a:chExt cx="508" cy="509"/>
              </a:xfrm>
            </p:grpSpPr>
            <p:sp>
              <p:nvSpPr>
                <p:cNvPr id="100" name="Freeform 476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" name="Freeform 477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" name="Freeform 478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" name="Freeform 479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" name="Freeform 480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" name="Freeform 481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" name="Freeform 482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8" name="Group 483"/>
              <p:cNvGrpSpPr>
                <a:grpSpLocks/>
              </p:cNvGrpSpPr>
              <p:nvPr/>
            </p:nvGrpSpPr>
            <p:grpSpPr bwMode="auto">
              <a:xfrm rot="2490177">
                <a:off x="3380" y="2877"/>
                <a:ext cx="508" cy="509"/>
                <a:chOff x="4060" y="1421"/>
                <a:chExt cx="508" cy="509"/>
              </a:xfrm>
            </p:grpSpPr>
            <p:sp>
              <p:nvSpPr>
                <p:cNvPr id="93" name="Freeform 484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" name="Freeform 485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5" name="Freeform 486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" name="Freeform 487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" name="Freeform 488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" name="Freeform 489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9" name="Freeform 490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9" name="Group 491"/>
              <p:cNvGrpSpPr>
                <a:grpSpLocks/>
              </p:cNvGrpSpPr>
              <p:nvPr/>
            </p:nvGrpSpPr>
            <p:grpSpPr bwMode="auto">
              <a:xfrm rot="2490177">
                <a:off x="3012" y="3005"/>
                <a:ext cx="508" cy="509"/>
                <a:chOff x="4060" y="1421"/>
                <a:chExt cx="508" cy="509"/>
              </a:xfrm>
            </p:grpSpPr>
            <p:sp>
              <p:nvSpPr>
                <p:cNvPr id="86" name="Freeform 492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7" name="Freeform 493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8" name="Freeform 494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" name="Freeform 495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" name="Freeform 496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1" name="Freeform 497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" name="Freeform 498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0" name="Group 499"/>
              <p:cNvGrpSpPr>
                <a:grpSpLocks/>
              </p:cNvGrpSpPr>
              <p:nvPr/>
            </p:nvGrpSpPr>
            <p:grpSpPr bwMode="auto">
              <a:xfrm rot="2490177">
                <a:off x="3589" y="2814"/>
                <a:ext cx="508" cy="509"/>
                <a:chOff x="4060" y="1421"/>
                <a:chExt cx="508" cy="509"/>
              </a:xfrm>
            </p:grpSpPr>
            <p:sp>
              <p:nvSpPr>
                <p:cNvPr id="79" name="Freeform 500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" name="Freeform 501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" name="Freeform 502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" name="Freeform 503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" name="Freeform 504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" name="Freeform 505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" name="Freeform 506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" name="Group 507"/>
              <p:cNvGrpSpPr>
                <a:grpSpLocks/>
              </p:cNvGrpSpPr>
              <p:nvPr/>
            </p:nvGrpSpPr>
            <p:grpSpPr bwMode="auto">
              <a:xfrm>
                <a:off x="3172" y="3405"/>
                <a:ext cx="508" cy="509"/>
                <a:chOff x="4060" y="1421"/>
                <a:chExt cx="508" cy="509"/>
              </a:xfrm>
            </p:grpSpPr>
            <p:sp>
              <p:nvSpPr>
                <p:cNvPr id="72" name="Freeform 508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" name="Freeform 509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4" name="Freeform 510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" name="Freeform 511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" name="Freeform 512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" name="Freeform 513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" name="Freeform 514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" name="Group 515"/>
              <p:cNvGrpSpPr>
                <a:grpSpLocks/>
              </p:cNvGrpSpPr>
              <p:nvPr/>
            </p:nvGrpSpPr>
            <p:grpSpPr bwMode="auto">
              <a:xfrm rot="2490177">
                <a:off x="2517" y="3422"/>
                <a:ext cx="508" cy="509"/>
                <a:chOff x="4060" y="1421"/>
                <a:chExt cx="508" cy="509"/>
              </a:xfrm>
            </p:grpSpPr>
            <p:sp>
              <p:nvSpPr>
                <p:cNvPr id="65" name="Freeform 516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" name="Freeform 517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" name="Freeform 518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" name="Freeform 519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" name="Freeform 520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0" name="Freeform 521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" name="Freeform 522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3" name="Group 523"/>
              <p:cNvGrpSpPr>
                <a:grpSpLocks/>
              </p:cNvGrpSpPr>
              <p:nvPr/>
            </p:nvGrpSpPr>
            <p:grpSpPr bwMode="auto">
              <a:xfrm rot="2490177">
                <a:off x="3940" y="2413"/>
                <a:ext cx="508" cy="509"/>
                <a:chOff x="4060" y="1421"/>
                <a:chExt cx="508" cy="509"/>
              </a:xfrm>
            </p:grpSpPr>
            <p:sp>
              <p:nvSpPr>
                <p:cNvPr id="58" name="Freeform 524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" name="Freeform 525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" name="Freeform 526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" name="Freeform 527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" name="Freeform 528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" name="Freeform 529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4" name="Freeform 530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4" name="Group 531"/>
              <p:cNvGrpSpPr>
                <a:grpSpLocks/>
              </p:cNvGrpSpPr>
              <p:nvPr/>
            </p:nvGrpSpPr>
            <p:grpSpPr bwMode="auto">
              <a:xfrm rot="2490177">
                <a:off x="2885" y="3358"/>
                <a:ext cx="508" cy="509"/>
                <a:chOff x="4060" y="1421"/>
                <a:chExt cx="508" cy="509"/>
              </a:xfrm>
            </p:grpSpPr>
            <p:sp>
              <p:nvSpPr>
                <p:cNvPr id="51" name="Freeform 532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" name="Freeform 533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" name="Freeform 534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" name="Freeform 535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" name="Freeform 536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" name="Freeform 537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" name="Freeform 538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5" name="Group 539"/>
              <p:cNvGrpSpPr>
                <a:grpSpLocks/>
              </p:cNvGrpSpPr>
              <p:nvPr/>
            </p:nvGrpSpPr>
            <p:grpSpPr bwMode="auto">
              <a:xfrm rot="2490177">
                <a:off x="3348" y="2605"/>
                <a:ext cx="508" cy="509"/>
                <a:chOff x="4060" y="1421"/>
                <a:chExt cx="508" cy="509"/>
              </a:xfrm>
            </p:grpSpPr>
            <p:sp>
              <p:nvSpPr>
                <p:cNvPr id="44" name="Freeform 540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" name="Freeform 541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" name="Freeform 542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" name="Freeform 543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" name="Freeform 544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" name="Freeform 545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" name="Freeform 546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6" name="Group 547"/>
              <p:cNvGrpSpPr>
                <a:grpSpLocks/>
              </p:cNvGrpSpPr>
              <p:nvPr/>
            </p:nvGrpSpPr>
            <p:grpSpPr bwMode="auto">
              <a:xfrm rot="2490177">
                <a:off x="3348" y="3133"/>
                <a:ext cx="508" cy="509"/>
                <a:chOff x="4060" y="1421"/>
                <a:chExt cx="508" cy="509"/>
              </a:xfrm>
            </p:grpSpPr>
            <p:sp>
              <p:nvSpPr>
                <p:cNvPr id="37" name="Freeform 548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" name="Freeform 549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" name="Freeform 550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" name="Freeform 551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" name="Freeform 552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" name="Freeform 553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" name="Freeform 554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5" name="Group 555"/>
            <p:cNvGrpSpPr>
              <a:grpSpLocks/>
            </p:cNvGrpSpPr>
            <p:nvPr/>
          </p:nvGrpSpPr>
          <p:grpSpPr bwMode="auto">
            <a:xfrm>
              <a:off x="90" y="1015"/>
              <a:ext cx="2430" cy="1407"/>
              <a:chOff x="90" y="1015"/>
              <a:chExt cx="2430" cy="1407"/>
            </a:xfrm>
          </p:grpSpPr>
          <p:sp>
            <p:nvSpPr>
              <p:cNvPr id="6" name="Freeform 556"/>
              <p:cNvSpPr>
                <a:spLocks/>
              </p:cNvSpPr>
              <p:nvPr/>
            </p:nvSpPr>
            <p:spPr bwMode="auto">
              <a:xfrm>
                <a:off x="90" y="2307"/>
                <a:ext cx="1302" cy="42"/>
              </a:xfrm>
              <a:custGeom>
                <a:avLst/>
                <a:gdLst>
                  <a:gd name="T0" fmla="*/ 3 w 1302"/>
                  <a:gd name="T1" fmla="*/ 0 h 42"/>
                  <a:gd name="T2" fmla="*/ 363 w 1302"/>
                  <a:gd name="T3" fmla="*/ 18 h 42"/>
                  <a:gd name="T4" fmla="*/ 1302 w 1302"/>
                  <a:gd name="T5" fmla="*/ 18 h 42"/>
                  <a:gd name="T6" fmla="*/ 1302 w 1302"/>
                  <a:gd name="T7" fmla="*/ 36 h 42"/>
                  <a:gd name="T8" fmla="*/ 219 w 1302"/>
                  <a:gd name="T9" fmla="*/ 42 h 42"/>
                  <a:gd name="T10" fmla="*/ 0 w 1302"/>
                  <a:gd name="T11" fmla="*/ 36 h 42"/>
                  <a:gd name="T12" fmla="*/ 3 w 1302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2"/>
                  <a:gd name="T22" fmla="*/ 0 h 42"/>
                  <a:gd name="T23" fmla="*/ 1302 w 1302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2" h="42">
                    <a:moveTo>
                      <a:pt x="3" y="0"/>
                    </a:moveTo>
                    <a:lnTo>
                      <a:pt x="363" y="18"/>
                    </a:lnTo>
                    <a:lnTo>
                      <a:pt x="1302" y="18"/>
                    </a:lnTo>
                    <a:lnTo>
                      <a:pt x="1302" y="36"/>
                    </a:lnTo>
                    <a:lnTo>
                      <a:pt x="219" y="42"/>
                    </a:lnTo>
                    <a:lnTo>
                      <a:pt x="0" y="3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" name="Freeform 557"/>
              <p:cNvSpPr>
                <a:spLocks/>
              </p:cNvSpPr>
              <p:nvPr/>
            </p:nvSpPr>
            <p:spPr bwMode="auto">
              <a:xfrm>
                <a:off x="90" y="2175"/>
                <a:ext cx="1302" cy="30"/>
              </a:xfrm>
              <a:custGeom>
                <a:avLst/>
                <a:gdLst>
                  <a:gd name="T0" fmla="*/ 0 w 1302"/>
                  <a:gd name="T1" fmla="*/ 6 h 30"/>
                  <a:gd name="T2" fmla="*/ 1299 w 1302"/>
                  <a:gd name="T3" fmla="*/ 0 h 30"/>
                  <a:gd name="T4" fmla="*/ 1302 w 1302"/>
                  <a:gd name="T5" fmla="*/ 30 h 30"/>
                  <a:gd name="T6" fmla="*/ 0 w 1302"/>
                  <a:gd name="T7" fmla="*/ 30 h 30"/>
                  <a:gd name="T8" fmla="*/ 0 w 1302"/>
                  <a:gd name="T9" fmla="*/ 6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2"/>
                  <a:gd name="T16" fmla="*/ 0 h 30"/>
                  <a:gd name="T17" fmla="*/ 1302 w 130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2" h="30">
                    <a:moveTo>
                      <a:pt x="0" y="6"/>
                    </a:moveTo>
                    <a:lnTo>
                      <a:pt x="1299" y="0"/>
                    </a:lnTo>
                    <a:lnTo>
                      <a:pt x="1302" y="30"/>
                    </a:lnTo>
                    <a:lnTo>
                      <a:pt x="0" y="3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Freeform 558"/>
              <p:cNvSpPr>
                <a:spLocks/>
              </p:cNvSpPr>
              <p:nvPr/>
            </p:nvSpPr>
            <p:spPr bwMode="auto">
              <a:xfrm>
                <a:off x="1407" y="1047"/>
                <a:ext cx="1113" cy="1158"/>
              </a:xfrm>
              <a:custGeom>
                <a:avLst/>
                <a:gdLst>
                  <a:gd name="T0" fmla="*/ 0 w 1113"/>
                  <a:gd name="T1" fmla="*/ 1134 h 1158"/>
                  <a:gd name="T2" fmla="*/ 1113 w 1113"/>
                  <a:gd name="T3" fmla="*/ 0 h 1158"/>
                  <a:gd name="T4" fmla="*/ 1113 w 1113"/>
                  <a:gd name="T5" fmla="*/ 30 h 1158"/>
                  <a:gd name="T6" fmla="*/ 0 w 1113"/>
                  <a:gd name="T7" fmla="*/ 1158 h 1158"/>
                  <a:gd name="T8" fmla="*/ 0 w 1113"/>
                  <a:gd name="T9" fmla="*/ 1134 h 1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3"/>
                  <a:gd name="T16" fmla="*/ 0 h 1158"/>
                  <a:gd name="T17" fmla="*/ 1113 w 1113"/>
                  <a:gd name="T18" fmla="*/ 1158 h 11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3" h="1158">
                    <a:moveTo>
                      <a:pt x="0" y="1134"/>
                    </a:moveTo>
                    <a:lnTo>
                      <a:pt x="1113" y="0"/>
                    </a:lnTo>
                    <a:lnTo>
                      <a:pt x="1113" y="30"/>
                    </a:lnTo>
                    <a:lnTo>
                      <a:pt x="0" y="1158"/>
                    </a:lnTo>
                    <a:lnTo>
                      <a:pt x="0" y="1134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Oval 559"/>
              <p:cNvSpPr>
                <a:spLocks noChangeArrowheads="1"/>
              </p:cNvSpPr>
              <p:nvPr/>
            </p:nvSpPr>
            <p:spPr bwMode="auto">
              <a:xfrm>
                <a:off x="114" y="2119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0" name="Oval 560"/>
              <p:cNvSpPr>
                <a:spLocks noChangeArrowheads="1"/>
              </p:cNvSpPr>
              <p:nvPr/>
            </p:nvSpPr>
            <p:spPr bwMode="auto">
              <a:xfrm>
                <a:off x="1332" y="2101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1" name="Oval 561"/>
              <p:cNvSpPr>
                <a:spLocks noChangeArrowheads="1"/>
              </p:cNvSpPr>
              <p:nvPr/>
            </p:nvSpPr>
            <p:spPr bwMode="auto">
              <a:xfrm>
                <a:off x="1338" y="2251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2" name="Oval 562"/>
              <p:cNvSpPr>
                <a:spLocks noChangeArrowheads="1"/>
              </p:cNvSpPr>
              <p:nvPr/>
            </p:nvSpPr>
            <p:spPr bwMode="auto">
              <a:xfrm>
                <a:off x="1338" y="2383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3" name="Oval 563"/>
              <p:cNvSpPr>
                <a:spLocks noChangeArrowheads="1"/>
              </p:cNvSpPr>
              <p:nvPr/>
            </p:nvSpPr>
            <p:spPr bwMode="auto">
              <a:xfrm>
                <a:off x="113" y="2238"/>
                <a:ext cx="27" cy="28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4" name="Oval 564"/>
              <p:cNvSpPr>
                <a:spLocks noChangeArrowheads="1"/>
              </p:cNvSpPr>
              <p:nvPr/>
            </p:nvSpPr>
            <p:spPr bwMode="auto">
              <a:xfrm>
                <a:off x="125" y="2394"/>
                <a:ext cx="27" cy="28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5" name="Oval 565"/>
              <p:cNvSpPr>
                <a:spLocks noChangeArrowheads="1"/>
              </p:cNvSpPr>
              <p:nvPr/>
            </p:nvSpPr>
            <p:spPr bwMode="auto">
              <a:xfrm>
                <a:off x="1410" y="2095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6" name="Oval 566"/>
              <p:cNvSpPr>
                <a:spLocks noChangeArrowheads="1"/>
              </p:cNvSpPr>
              <p:nvPr/>
            </p:nvSpPr>
            <p:spPr bwMode="auto">
              <a:xfrm>
                <a:off x="1410" y="2257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7" name="Oval 567"/>
              <p:cNvSpPr>
                <a:spLocks noChangeArrowheads="1"/>
              </p:cNvSpPr>
              <p:nvPr/>
            </p:nvSpPr>
            <p:spPr bwMode="auto">
              <a:xfrm>
                <a:off x="1410" y="2365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8" name="Oval 568"/>
              <p:cNvSpPr>
                <a:spLocks noChangeArrowheads="1"/>
              </p:cNvSpPr>
              <p:nvPr/>
            </p:nvSpPr>
            <p:spPr bwMode="auto">
              <a:xfrm>
                <a:off x="2484" y="1279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9" name="Oval 569"/>
              <p:cNvSpPr>
                <a:spLocks noChangeArrowheads="1"/>
              </p:cNvSpPr>
              <p:nvPr/>
            </p:nvSpPr>
            <p:spPr bwMode="auto">
              <a:xfrm>
                <a:off x="2484" y="1159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0" name="Oval 570"/>
              <p:cNvSpPr>
                <a:spLocks noChangeArrowheads="1"/>
              </p:cNvSpPr>
              <p:nvPr/>
            </p:nvSpPr>
            <p:spPr bwMode="auto">
              <a:xfrm>
                <a:off x="2484" y="1015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" name="Freeform 571"/>
              <p:cNvSpPr>
                <a:spLocks/>
              </p:cNvSpPr>
              <p:nvPr/>
            </p:nvSpPr>
            <p:spPr bwMode="auto">
              <a:xfrm>
                <a:off x="1404" y="1197"/>
                <a:ext cx="1116" cy="1152"/>
              </a:xfrm>
              <a:custGeom>
                <a:avLst/>
                <a:gdLst>
                  <a:gd name="T0" fmla="*/ 0 w 1116"/>
                  <a:gd name="T1" fmla="*/ 1116 h 1152"/>
                  <a:gd name="T2" fmla="*/ 1110 w 1116"/>
                  <a:gd name="T3" fmla="*/ 0 h 1152"/>
                  <a:gd name="T4" fmla="*/ 1116 w 1116"/>
                  <a:gd name="T5" fmla="*/ 24 h 1152"/>
                  <a:gd name="T6" fmla="*/ 3 w 1116"/>
                  <a:gd name="T7" fmla="*/ 1152 h 1152"/>
                  <a:gd name="T8" fmla="*/ 0 w 1116"/>
                  <a:gd name="T9" fmla="*/ 1116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6"/>
                  <a:gd name="T16" fmla="*/ 0 h 1152"/>
                  <a:gd name="T17" fmla="*/ 1116 w 1116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6" h="1152">
                    <a:moveTo>
                      <a:pt x="0" y="1116"/>
                    </a:moveTo>
                    <a:lnTo>
                      <a:pt x="1110" y="0"/>
                    </a:lnTo>
                    <a:lnTo>
                      <a:pt x="1116" y="24"/>
                    </a:lnTo>
                    <a:lnTo>
                      <a:pt x="3" y="1152"/>
                    </a:lnTo>
                    <a:lnTo>
                      <a:pt x="0" y="1116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45" name="Group 430"/>
          <p:cNvGrpSpPr>
            <a:grpSpLocks/>
          </p:cNvGrpSpPr>
          <p:nvPr/>
        </p:nvGrpSpPr>
        <p:grpSpPr bwMode="auto">
          <a:xfrm>
            <a:off x="4857752" y="3071810"/>
            <a:ext cx="3124200" cy="2514600"/>
            <a:chOff x="80" y="557"/>
            <a:chExt cx="2440" cy="1915"/>
          </a:xfrm>
        </p:grpSpPr>
        <p:grpSp>
          <p:nvGrpSpPr>
            <p:cNvPr id="146" name="Group 431"/>
            <p:cNvGrpSpPr>
              <a:grpSpLocks/>
            </p:cNvGrpSpPr>
            <p:nvPr/>
          </p:nvGrpSpPr>
          <p:grpSpPr bwMode="auto">
            <a:xfrm>
              <a:off x="80" y="559"/>
              <a:ext cx="2440" cy="1913"/>
              <a:chOff x="2464" y="2415"/>
              <a:chExt cx="2440" cy="1913"/>
            </a:xfrm>
          </p:grpSpPr>
          <p:grpSp>
            <p:nvGrpSpPr>
              <p:cNvPr id="164" name="Group 432"/>
              <p:cNvGrpSpPr>
                <a:grpSpLocks/>
              </p:cNvGrpSpPr>
              <p:nvPr/>
            </p:nvGrpSpPr>
            <p:grpSpPr bwMode="auto">
              <a:xfrm>
                <a:off x="2464" y="2784"/>
                <a:ext cx="2440" cy="1544"/>
                <a:chOff x="192" y="2144"/>
                <a:chExt cx="2440" cy="1544"/>
              </a:xfrm>
            </p:grpSpPr>
            <p:sp>
              <p:nvSpPr>
                <p:cNvPr id="285" name="AutoShape 433" descr="Дуб"/>
                <p:cNvSpPr>
                  <a:spLocks noChangeArrowheads="1"/>
                </p:cNvSpPr>
                <p:nvPr/>
              </p:nvSpPr>
              <p:spPr bwMode="auto">
                <a:xfrm>
                  <a:off x="192" y="2144"/>
                  <a:ext cx="2440" cy="1544"/>
                </a:xfrm>
                <a:prstGeom prst="cube">
                  <a:avLst>
                    <a:gd name="adj" fmla="val 72667"/>
                  </a:avLst>
                </a:prstGeom>
                <a:blipFill dpi="0" rotWithShape="1">
                  <a:blip r:embed="rId3"/>
                  <a:srcRect/>
                  <a:tile tx="0" ty="0" sx="100000" sy="100000" flip="none" algn="tl"/>
                </a:blipFill>
                <a:ln w="285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286" name="Freeform 434" descr="Дуб"/>
                <p:cNvSpPr>
                  <a:spLocks/>
                </p:cNvSpPr>
                <p:nvPr/>
              </p:nvSpPr>
              <p:spPr bwMode="auto">
                <a:xfrm>
                  <a:off x="1512" y="2160"/>
                  <a:ext cx="1120" cy="1520"/>
                </a:xfrm>
                <a:custGeom>
                  <a:avLst/>
                  <a:gdLst>
                    <a:gd name="T0" fmla="*/ 0 w 1120"/>
                    <a:gd name="T1" fmla="*/ 1520 h 1520"/>
                    <a:gd name="T2" fmla="*/ 1120 w 1120"/>
                    <a:gd name="T3" fmla="*/ 384 h 1520"/>
                    <a:gd name="T4" fmla="*/ 1120 w 1120"/>
                    <a:gd name="T5" fmla="*/ 0 h 1520"/>
                    <a:gd name="T6" fmla="*/ 0 w 1120"/>
                    <a:gd name="T7" fmla="*/ 1120 h 1520"/>
                    <a:gd name="T8" fmla="*/ 0 w 1120"/>
                    <a:gd name="T9" fmla="*/ 1520 h 15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20"/>
                    <a:gd name="T16" fmla="*/ 0 h 1520"/>
                    <a:gd name="T17" fmla="*/ 1120 w 1120"/>
                    <a:gd name="T18" fmla="*/ 1520 h 15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20" h="1520">
                      <a:moveTo>
                        <a:pt x="0" y="1520"/>
                      </a:moveTo>
                      <a:lnTo>
                        <a:pt x="1120" y="384"/>
                      </a:lnTo>
                      <a:lnTo>
                        <a:pt x="1120" y="0"/>
                      </a:lnTo>
                      <a:lnTo>
                        <a:pt x="0" y="1120"/>
                      </a:lnTo>
                      <a:lnTo>
                        <a:pt x="0" y="1520"/>
                      </a:lnTo>
                      <a:close/>
                    </a:path>
                  </a:pathLst>
                </a:custGeom>
                <a:blipFill dpi="0" rotWithShape="1">
                  <a:blip r:embed="rId3"/>
                  <a:srcRect/>
                  <a:tile tx="0" ty="0" sx="100000" sy="100000" flip="none" algn="tl"/>
                </a:blip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5" name="Group 435"/>
              <p:cNvGrpSpPr>
                <a:grpSpLocks/>
              </p:cNvGrpSpPr>
              <p:nvPr/>
            </p:nvGrpSpPr>
            <p:grpSpPr bwMode="auto">
              <a:xfrm>
                <a:off x="4291" y="2506"/>
                <a:ext cx="508" cy="501"/>
                <a:chOff x="3939" y="1946"/>
                <a:chExt cx="508" cy="501"/>
              </a:xfrm>
            </p:grpSpPr>
            <p:sp>
              <p:nvSpPr>
                <p:cNvPr id="276" name="Freeform 436"/>
                <p:cNvSpPr>
                  <a:spLocks/>
                </p:cNvSpPr>
                <p:nvPr/>
              </p:nvSpPr>
              <p:spPr bwMode="auto">
                <a:xfrm rot="19109823" flipH="1">
                  <a:off x="3939" y="2031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7" name="Freeform 437"/>
                <p:cNvSpPr>
                  <a:spLocks/>
                </p:cNvSpPr>
                <p:nvPr/>
              </p:nvSpPr>
              <p:spPr bwMode="auto">
                <a:xfrm rot="19109823" flipH="1">
                  <a:off x="4073" y="2052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8" name="Freeform 438"/>
                <p:cNvSpPr>
                  <a:spLocks/>
                </p:cNvSpPr>
                <p:nvPr/>
              </p:nvSpPr>
              <p:spPr bwMode="auto">
                <a:xfrm rot="19109823" flipH="1">
                  <a:off x="4052" y="1983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79" name="Group 439"/>
                <p:cNvGrpSpPr>
                  <a:grpSpLocks/>
                </p:cNvGrpSpPr>
                <p:nvPr/>
              </p:nvGrpSpPr>
              <p:grpSpPr bwMode="auto">
                <a:xfrm>
                  <a:off x="4014" y="1946"/>
                  <a:ext cx="149" cy="178"/>
                  <a:chOff x="4014" y="1946"/>
                  <a:chExt cx="149" cy="178"/>
                </a:xfrm>
              </p:grpSpPr>
              <p:sp>
                <p:nvSpPr>
                  <p:cNvPr id="281" name="Freeform 440"/>
                  <p:cNvSpPr>
                    <a:spLocks/>
                  </p:cNvSpPr>
                  <p:nvPr/>
                </p:nvSpPr>
                <p:spPr bwMode="auto">
                  <a:xfrm rot="19109823" flipH="1">
                    <a:off x="4067" y="1946"/>
                    <a:ext cx="37" cy="127"/>
                  </a:xfrm>
                  <a:custGeom>
                    <a:avLst/>
                    <a:gdLst>
                      <a:gd name="T0" fmla="*/ 37 w 37"/>
                      <a:gd name="T1" fmla="*/ 127 h 127"/>
                      <a:gd name="T2" fmla="*/ 0 w 37"/>
                      <a:gd name="T3" fmla="*/ 46 h 127"/>
                      <a:gd name="T4" fmla="*/ 16 w 37"/>
                      <a:gd name="T5" fmla="*/ 0 h 127"/>
                      <a:gd name="T6" fmla="*/ 19 w 37"/>
                      <a:gd name="T7" fmla="*/ 32 h 127"/>
                      <a:gd name="T8" fmla="*/ 37 w 37"/>
                      <a:gd name="T9" fmla="*/ 127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127"/>
                      <a:gd name="T17" fmla="*/ 37 w 37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127">
                        <a:moveTo>
                          <a:pt x="37" y="127"/>
                        </a:moveTo>
                        <a:lnTo>
                          <a:pt x="0" y="46"/>
                        </a:lnTo>
                        <a:lnTo>
                          <a:pt x="16" y="0"/>
                        </a:lnTo>
                        <a:lnTo>
                          <a:pt x="19" y="32"/>
                        </a:lnTo>
                        <a:lnTo>
                          <a:pt x="37" y="1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282" name="Group 441"/>
                  <p:cNvGrpSpPr>
                    <a:grpSpLocks/>
                  </p:cNvGrpSpPr>
                  <p:nvPr/>
                </p:nvGrpSpPr>
                <p:grpSpPr bwMode="auto">
                  <a:xfrm>
                    <a:off x="4014" y="1965"/>
                    <a:ext cx="149" cy="159"/>
                    <a:chOff x="4014" y="1965"/>
                    <a:chExt cx="149" cy="159"/>
                  </a:xfrm>
                </p:grpSpPr>
                <p:sp>
                  <p:nvSpPr>
                    <p:cNvPr id="283" name="Freeform 442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85" y="1965"/>
                      <a:ext cx="78" cy="102"/>
                    </a:xfrm>
                    <a:custGeom>
                      <a:avLst/>
                      <a:gdLst>
                        <a:gd name="T0" fmla="*/ 78 w 78"/>
                        <a:gd name="T1" fmla="*/ 102 h 102"/>
                        <a:gd name="T2" fmla="*/ 3 w 78"/>
                        <a:gd name="T3" fmla="*/ 63 h 102"/>
                        <a:gd name="T4" fmla="*/ 0 w 78"/>
                        <a:gd name="T5" fmla="*/ 0 h 102"/>
                        <a:gd name="T6" fmla="*/ 60 w 78"/>
                        <a:gd name="T7" fmla="*/ 45 h 102"/>
                        <a:gd name="T8" fmla="*/ 78 w 78"/>
                        <a:gd name="T9" fmla="*/ 102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102"/>
                        <a:gd name="T17" fmla="*/ 78 w 7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102">
                          <a:moveTo>
                            <a:pt x="78" y="102"/>
                          </a:moveTo>
                          <a:lnTo>
                            <a:pt x="3" y="63"/>
                          </a:lnTo>
                          <a:lnTo>
                            <a:pt x="0" y="0"/>
                          </a:lnTo>
                          <a:lnTo>
                            <a:pt x="60" y="45"/>
                          </a:lnTo>
                          <a:lnTo>
                            <a:pt x="78" y="10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4" name="Freeform 443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14" y="2008"/>
                      <a:ext cx="84" cy="116"/>
                    </a:xfrm>
                    <a:custGeom>
                      <a:avLst/>
                      <a:gdLst>
                        <a:gd name="T0" fmla="*/ 0 w 84"/>
                        <a:gd name="T1" fmla="*/ 116 h 116"/>
                        <a:gd name="T2" fmla="*/ 40 w 84"/>
                        <a:gd name="T3" fmla="*/ 27 h 116"/>
                        <a:gd name="T4" fmla="*/ 78 w 84"/>
                        <a:gd name="T5" fmla="*/ 0 h 116"/>
                        <a:gd name="T6" fmla="*/ 84 w 84"/>
                        <a:gd name="T7" fmla="*/ 49 h 116"/>
                        <a:gd name="T8" fmla="*/ 0 w 84"/>
                        <a:gd name="T9" fmla="*/ 116 h 1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"/>
                        <a:gd name="T16" fmla="*/ 0 h 116"/>
                        <a:gd name="T17" fmla="*/ 84 w 84"/>
                        <a:gd name="T18" fmla="*/ 116 h 1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" h="116">
                          <a:moveTo>
                            <a:pt x="0" y="116"/>
                          </a:moveTo>
                          <a:lnTo>
                            <a:pt x="40" y="27"/>
                          </a:lnTo>
                          <a:lnTo>
                            <a:pt x="78" y="0"/>
                          </a:lnTo>
                          <a:lnTo>
                            <a:pt x="84" y="49"/>
                          </a:lnTo>
                          <a:lnTo>
                            <a:pt x="0" y="116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280" name="Freeform 444"/>
                <p:cNvSpPr>
                  <a:spLocks/>
                </p:cNvSpPr>
                <p:nvPr/>
              </p:nvSpPr>
              <p:spPr bwMode="auto">
                <a:xfrm rot="19109823" flipH="1">
                  <a:off x="4251" y="2379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6" name="Group 445"/>
              <p:cNvGrpSpPr>
                <a:grpSpLocks/>
              </p:cNvGrpSpPr>
              <p:nvPr/>
            </p:nvGrpSpPr>
            <p:grpSpPr bwMode="auto">
              <a:xfrm>
                <a:off x="4099" y="2762"/>
                <a:ext cx="508" cy="501"/>
                <a:chOff x="3939" y="1946"/>
                <a:chExt cx="508" cy="501"/>
              </a:xfrm>
            </p:grpSpPr>
            <p:sp>
              <p:nvSpPr>
                <p:cNvPr id="267" name="Freeform 446"/>
                <p:cNvSpPr>
                  <a:spLocks/>
                </p:cNvSpPr>
                <p:nvPr/>
              </p:nvSpPr>
              <p:spPr bwMode="auto">
                <a:xfrm rot="19109823" flipH="1">
                  <a:off x="3939" y="2031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" name="Freeform 447"/>
                <p:cNvSpPr>
                  <a:spLocks/>
                </p:cNvSpPr>
                <p:nvPr/>
              </p:nvSpPr>
              <p:spPr bwMode="auto">
                <a:xfrm rot="19109823" flipH="1">
                  <a:off x="4073" y="2052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9" name="Freeform 448"/>
                <p:cNvSpPr>
                  <a:spLocks/>
                </p:cNvSpPr>
                <p:nvPr/>
              </p:nvSpPr>
              <p:spPr bwMode="auto">
                <a:xfrm rot="19109823" flipH="1">
                  <a:off x="4052" y="1983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70" name="Group 449"/>
                <p:cNvGrpSpPr>
                  <a:grpSpLocks/>
                </p:cNvGrpSpPr>
                <p:nvPr/>
              </p:nvGrpSpPr>
              <p:grpSpPr bwMode="auto">
                <a:xfrm>
                  <a:off x="4014" y="1946"/>
                  <a:ext cx="149" cy="178"/>
                  <a:chOff x="4014" y="1946"/>
                  <a:chExt cx="149" cy="178"/>
                </a:xfrm>
              </p:grpSpPr>
              <p:sp>
                <p:nvSpPr>
                  <p:cNvPr id="272" name="Freeform 450"/>
                  <p:cNvSpPr>
                    <a:spLocks/>
                  </p:cNvSpPr>
                  <p:nvPr/>
                </p:nvSpPr>
                <p:spPr bwMode="auto">
                  <a:xfrm rot="19109823" flipH="1">
                    <a:off x="4067" y="1946"/>
                    <a:ext cx="37" cy="127"/>
                  </a:xfrm>
                  <a:custGeom>
                    <a:avLst/>
                    <a:gdLst>
                      <a:gd name="T0" fmla="*/ 37 w 37"/>
                      <a:gd name="T1" fmla="*/ 127 h 127"/>
                      <a:gd name="T2" fmla="*/ 0 w 37"/>
                      <a:gd name="T3" fmla="*/ 46 h 127"/>
                      <a:gd name="T4" fmla="*/ 16 w 37"/>
                      <a:gd name="T5" fmla="*/ 0 h 127"/>
                      <a:gd name="T6" fmla="*/ 19 w 37"/>
                      <a:gd name="T7" fmla="*/ 32 h 127"/>
                      <a:gd name="T8" fmla="*/ 37 w 37"/>
                      <a:gd name="T9" fmla="*/ 127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127"/>
                      <a:gd name="T17" fmla="*/ 37 w 37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127">
                        <a:moveTo>
                          <a:pt x="37" y="127"/>
                        </a:moveTo>
                        <a:lnTo>
                          <a:pt x="0" y="46"/>
                        </a:lnTo>
                        <a:lnTo>
                          <a:pt x="16" y="0"/>
                        </a:lnTo>
                        <a:lnTo>
                          <a:pt x="19" y="32"/>
                        </a:lnTo>
                        <a:lnTo>
                          <a:pt x="37" y="1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273" name="Group 451"/>
                  <p:cNvGrpSpPr>
                    <a:grpSpLocks/>
                  </p:cNvGrpSpPr>
                  <p:nvPr/>
                </p:nvGrpSpPr>
                <p:grpSpPr bwMode="auto">
                  <a:xfrm>
                    <a:off x="4014" y="1965"/>
                    <a:ext cx="149" cy="159"/>
                    <a:chOff x="4014" y="1965"/>
                    <a:chExt cx="149" cy="159"/>
                  </a:xfrm>
                </p:grpSpPr>
                <p:sp>
                  <p:nvSpPr>
                    <p:cNvPr id="274" name="Freeform 452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85" y="1965"/>
                      <a:ext cx="78" cy="102"/>
                    </a:xfrm>
                    <a:custGeom>
                      <a:avLst/>
                      <a:gdLst>
                        <a:gd name="T0" fmla="*/ 78 w 78"/>
                        <a:gd name="T1" fmla="*/ 102 h 102"/>
                        <a:gd name="T2" fmla="*/ 3 w 78"/>
                        <a:gd name="T3" fmla="*/ 63 h 102"/>
                        <a:gd name="T4" fmla="*/ 0 w 78"/>
                        <a:gd name="T5" fmla="*/ 0 h 102"/>
                        <a:gd name="T6" fmla="*/ 60 w 78"/>
                        <a:gd name="T7" fmla="*/ 45 h 102"/>
                        <a:gd name="T8" fmla="*/ 78 w 78"/>
                        <a:gd name="T9" fmla="*/ 102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102"/>
                        <a:gd name="T17" fmla="*/ 78 w 7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102">
                          <a:moveTo>
                            <a:pt x="78" y="102"/>
                          </a:moveTo>
                          <a:lnTo>
                            <a:pt x="3" y="63"/>
                          </a:lnTo>
                          <a:lnTo>
                            <a:pt x="0" y="0"/>
                          </a:lnTo>
                          <a:lnTo>
                            <a:pt x="60" y="45"/>
                          </a:lnTo>
                          <a:lnTo>
                            <a:pt x="78" y="10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75" name="Freeform 453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14" y="2008"/>
                      <a:ext cx="84" cy="116"/>
                    </a:xfrm>
                    <a:custGeom>
                      <a:avLst/>
                      <a:gdLst>
                        <a:gd name="T0" fmla="*/ 0 w 84"/>
                        <a:gd name="T1" fmla="*/ 116 h 116"/>
                        <a:gd name="T2" fmla="*/ 40 w 84"/>
                        <a:gd name="T3" fmla="*/ 27 h 116"/>
                        <a:gd name="T4" fmla="*/ 78 w 84"/>
                        <a:gd name="T5" fmla="*/ 0 h 116"/>
                        <a:gd name="T6" fmla="*/ 84 w 84"/>
                        <a:gd name="T7" fmla="*/ 49 h 116"/>
                        <a:gd name="T8" fmla="*/ 0 w 84"/>
                        <a:gd name="T9" fmla="*/ 116 h 1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"/>
                        <a:gd name="T16" fmla="*/ 0 h 116"/>
                        <a:gd name="T17" fmla="*/ 84 w 84"/>
                        <a:gd name="T18" fmla="*/ 116 h 1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" h="116">
                          <a:moveTo>
                            <a:pt x="0" y="116"/>
                          </a:moveTo>
                          <a:lnTo>
                            <a:pt x="40" y="27"/>
                          </a:lnTo>
                          <a:lnTo>
                            <a:pt x="78" y="0"/>
                          </a:lnTo>
                          <a:lnTo>
                            <a:pt x="84" y="49"/>
                          </a:lnTo>
                          <a:lnTo>
                            <a:pt x="0" y="116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271" name="Freeform 454"/>
                <p:cNvSpPr>
                  <a:spLocks/>
                </p:cNvSpPr>
                <p:nvPr/>
              </p:nvSpPr>
              <p:spPr bwMode="auto">
                <a:xfrm rot="19109823" flipH="1">
                  <a:off x="4251" y="2379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7" name="Group 455"/>
              <p:cNvGrpSpPr>
                <a:grpSpLocks/>
              </p:cNvGrpSpPr>
              <p:nvPr/>
            </p:nvGrpSpPr>
            <p:grpSpPr bwMode="auto">
              <a:xfrm>
                <a:off x="3859" y="2938"/>
                <a:ext cx="508" cy="501"/>
                <a:chOff x="3939" y="1946"/>
                <a:chExt cx="508" cy="501"/>
              </a:xfrm>
            </p:grpSpPr>
            <p:sp>
              <p:nvSpPr>
                <p:cNvPr id="258" name="Freeform 456"/>
                <p:cNvSpPr>
                  <a:spLocks/>
                </p:cNvSpPr>
                <p:nvPr/>
              </p:nvSpPr>
              <p:spPr bwMode="auto">
                <a:xfrm rot="19109823" flipH="1">
                  <a:off x="3939" y="2031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9" name="Freeform 457"/>
                <p:cNvSpPr>
                  <a:spLocks/>
                </p:cNvSpPr>
                <p:nvPr/>
              </p:nvSpPr>
              <p:spPr bwMode="auto">
                <a:xfrm rot="19109823" flipH="1">
                  <a:off x="4073" y="2052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0" name="Freeform 458"/>
                <p:cNvSpPr>
                  <a:spLocks/>
                </p:cNvSpPr>
                <p:nvPr/>
              </p:nvSpPr>
              <p:spPr bwMode="auto">
                <a:xfrm rot="19109823" flipH="1">
                  <a:off x="4052" y="1983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61" name="Group 459"/>
                <p:cNvGrpSpPr>
                  <a:grpSpLocks/>
                </p:cNvGrpSpPr>
                <p:nvPr/>
              </p:nvGrpSpPr>
              <p:grpSpPr bwMode="auto">
                <a:xfrm>
                  <a:off x="4014" y="1946"/>
                  <a:ext cx="149" cy="178"/>
                  <a:chOff x="4014" y="1946"/>
                  <a:chExt cx="149" cy="178"/>
                </a:xfrm>
              </p:grpSpPr>
              <p:sp>
                <p:nvSpPr>
                  <p:cNvPr id="263" name="Freeform 460"/>
                  <p:cNvSpPr>
                    <a:spLocks/>
                  </p:cNvSpPr>
                  <p:nvPr/>
                </p:nvSpPr>
                <p:spPr bwMode="auto">
                  <a:xfrm rot="19109823" flipH="1">
                    <a:off x="4067" y="1946"/>
                    <a:ext cx="37" cy="127"/>
                  </a:xfrm>
                  <a:custGeom>
                    <a:avLst/>
                    <a:gdLst>
                      <a:gd name="T0" fmla="*/ 37 w 37"/>
                      <a:gd name="T1" fmla="*/ 127 h 127"/>
                      <a:gd name="T2" fmla="*/ 0 w 37"/>
                      <a:gd name="T3" fmla="*/ 46 h 127"/>
                      <a:gd name="T4" fmla="*/ 16 w 37"/>
                      <a:gd name="T5" fmla="*/ 0 h 127"/>
                      <a:gd name="T6" fmla="*/ 19 w 37"/>
                      <a:gd name="T7" fmla="*/ 32 h 127"/>
                      <a:gd name="T8" fmla="*/ 37 w 37"/>
                      <a:gd name="T9" fmla="*/ 127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127"/>
                      <a:gd name="T17" fmla="*/ 37 w 37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127">
                        <a:moveTo>
                          <a:pt x="37" y="127"/>
                        </a:moveTo>
                        <a:lnTo>
                          <a:pt x="0" y="46"/>
                        </a:lnTo>
                        <a:lnTo>
                          <a:pt x="16" y="0"/>
                        </a:lnTo>
                        <a:lnTo>
                          <a:pt x="19" y="32"/>
                        </a:lnTo>
                        <a:lnTo>
                          <a:pt x="37" y="1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264" name="Group 461"/>
                  <p:cNvGrpSpPr>
                    <a:grpSpLocks/>
                  </p:cNvGrpSpPr>
                  <p:nvPr/>
                </p:nvGrpSpPr>
                <p:grpSpPr bwMode="auto">
                  <a:xfrm>
                    <a:off x="4014" y="1965"/>
                    <a:ext cx="149" cy="159"/>
                    <a:chOff x="4014" y="1965"/>
                    <a:chExt cx="149" cy="159"/>
                  </a:xfrm>
                </p:grpSpPr>
                <p:sp>
                  <p:nvSpPr>
                    <p:cNvPr id="265" name="Freeform 462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85" y="1965"/>
                      <a:ext cx="78" cy="102"/>
                    </a:xfrm>
                    <a:custGeom>
                      <a:avLst/>
                      <a:gdLst>
                        <a:gd name="T0" fmla="*/ 78 w 78"/>
                        <a:gd name="T1" fmla="*/ 102 h 102"/>
                        <a:gd name="T2" fmla="*/ 3 w 78"/>
                        <a:gd name="T3" fmla="*/ 63 h 102"/>
                        <a:gd name="T4" fmla="*/ 0 w 78"/>
                        <a:gd name="T5" fmla="*/ 0 h 102"/>
                        <a:gd name="T6" fmla="*/ 60 w 78"/>
                        <a:gd name="T7" fmla="*/ 45 h 102"/>
                        <a:gd name="T8" fmla="*/ 78 w 78"/>
                        <a:gd name="T9" fmla="*/ 102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102"/>
                        <a:gd name="T17" fmla="*/ 78 w 7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102">
                          <a:moveTo>
                            <a:pt x="78" y="102"/>
                          </a:moveTo>
                          <a:lnTo>
                            <a:pt x="3" y="63"/>
                          </a:lnTo>
                          <a:lnTo>
                            <a:pt x="0" y="0"/>
                          </a:lnTo>
                          <a:lnTo>
                            <a:pt x="60" y="45"/>
                          </a:lnTo>
                          <a:lnTo>
                            <a:pt x="78" y="10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66" name="Freeform 463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14" y="2008"/>
                      <a:ext cx="84" cy="116"/>
                    </a:xfrm>
                    <a:custGeom>
                      <a:avLst/>
                      <a:gdLst>
                        <a:gd name="T0" fmla="*/ 0 w 84"/>
                        <a:gd name="T1" fmla="*/ 116 h 116"/>
                        <a:gd name="T2" fmla="*/ 40 w 84"/>
                        <a:gd name="T3" fmla="*/ 27 h 116"/>
                        <a:gd name="T4" fmla="*/ 78 w 84"/>
                        <a:gd name="T5" fmla="*/ 0 h 116"/>
                        <a:gd name="T6" fmla="*/ 84 w 84"/>
                        <a:gd name="T7" fmla="*/ 49 h 116"/>
                        <a:gd name="T8" fmla="*/ 0 w 84"/>
                        <a:gd name="T9" fmla="*/ 116 h 1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"/>
                        <a:gd name="T16" fmla="*/ 0 h 116"/>
                        <a:gd name="T17" fmla="*/ 84 w 84"/>
                        <a:gd name="T18" fmla="*/ 116 h 1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" h="116">
                          <a:moveTo>
                            <a:pt x="0" y="116"/>
                          </a:moveTo>
                          <a:lnTo>
                            <a:pt x="40" y="27"/>
                          </a:lnTo>
                          <a:lnTo>
                            <a:pt x="78" y="0"/>
                          </a:lnTo>
                          <a:lnTo>
                            <a:pt x="84" y="49"/>
                          </a:lnTo>
                          <a:lnTo>
                            <a:pt x="0" y="116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262" name="Freeform 464"/>
                <p:cNvSpPr>
                  <a:spLocks/>
                </p:cNvSpPr>
                <p:nvPr/>
              </p:nvSpPr>
              <p:spPr bwMode="auto">
                <a:xfrm rot="19109823" flipH="1">
                  <a:off x="4251" y="2379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8" name="Group 465"/>
              <p:cNvGrpSpPr>
                <a:grpSpLocks/>
              </p:cNvGrpSpPr>
              <p:nvPr/>
            </p:nvGrpSpPr>
            <p:grpSpPr bwMode="auto">
              <a:xfrm>
                <a:off x="3587" y="3290"/>
                <a:ext cx="508" cy="501"/>
                <a:chOff x="3939" y="1946"/>
                <a:chExt cx="508" cy="501"/>
              </a:xfrm>
            </p:grpSpPr>
            <p:sp>
              <p:nvSpPr>
                <p:cNvPr id="249" name="Freeform 466"/>
                <p:cNvSpPr>
                  <a:spLocks/>
                </p:cNvSpPr>
                <p:nvPr/>
              </p:nvSpPr>
              <p:spPr bwMode="auto">
                <a:xfrm rot="19109823" flipH="1">
                  <a:off x="3939" y="2031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0" name="Freeform 467"/>
                <p:cNvSpPr>
                  <a:spLocks/>
                </p:cNvSpPr>
                <p:nvPr/>
              </p:nvSpPr>
              <p:spPr bwMode="auto">
                <a:xfrm rot="19109823" flipH="1">
                  <a:off x="4073" y="2052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1" name="Freeform 468"/>
                <p:cNvSpPr>
                  <a:spLocks/>
                </p:cNvSpPr>
                <p:nvPr/>
              </p:nvSpPr>
              <p:spPr bwMode="auto">
                <a:xfrm rot="19109823" flipH="1">
                  <a:off x="4052" y="1983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52" name="Group 469"/>
                <p:cNvGrpSpPr>
                  <a:grpSpLocks/>
                </p:cNvGrpSpPr>
                <p:nvPr/>
              </p:nvGrpSpPr>
              <p:grpSpPr bwMode="auto">
                <a:xfrm>
                  <a:off x="4014" y="1946"/>
                  <a:ext cx="149" cy="178"/>
                  <a:chOff x="4014" y="1946"/>
                  <a:chExt cx="149" cy="178"/>
                </a:xfrm>
              </p:grpSpPr>
              <p:sp>
                <p:nvSpPr>
                  <p:cNvPr id="254" name="Freeform 470"/>
                  <p:cNvSpPr>
                    <a:spLocks/>
                  </p:cNvSpPr>
                  <p:nvPr/>
                </p:nvSpPr>
                <p:spPr bwMode="auto">
                  <a:xfrm rot="19109823" flipH="1">
                    <a:off x="4067" y="1946"/>
                    <a:ext cx="37" cy="127"/>
                  </a:xfrm>
                  <a:custGeom>
                    <a:avLst/>
                    <a:gdLst>
                      <a:gd name="T0" fmla="*/ 37 w 37"/>
                      <a:gd name="T1" fmla="*/ 127 h 127"/>
                      <a:gd name="T2" fmla="*/ 0 w 37"/>
                      <a:gd name="T3" fmla="*/ 46 h 127"/>
                      <a:gd name="T4" fmla="*/ 16 w 37"/>
                      <a:gd name="T5" fmla="*/ 0 h 127"/>
                      <a:gd name="T6" fmla="*/ 19 w 37"/>
                      <a:gd name="T7" fmla="*/ 32 h 127"/>
                      <a:gd name="T8" fmla="*/ 37 w 37"/>
                      <a:gd name="T9" fmla="*/ 127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127"/>
                      <a:gd name="T17" fmla="*/ 37 w 37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127">
                        <a:moveTo>
                          <a:pt x="37" y="127"/>
                        </a:moveTo>
                        <a:lnTo>
                          <a:pt x="0" y="46"/>
                        </a:lnTo>
                        <a:lnTo>
                          <a:pt x="16" y="0"/>
                        </a:lnTo>
                        <a:lnTo>
                          <a:pt x="19" y="32"/>
                        </a:lnTo>
                        <a:lnTo>
                          <a:pt x="37" y="1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255" name="Group 471"/>
                  <p:cNvGrpSpPr>
                    <a:grpSpLocks/>
                  </p:cNvGrpSpPr>
                  <p:nvPr/>
                </p:nvGrpSpPr>
                <p:grpSpPr bwMode="auto">
                  <a:xfrm>
                    <a:off x="4014" y="1965"/>
                    <a:ext cx="149" cy="159"/>
                    <a:chOff x="4014" y="1965"/>
                    <a:chExt cx="149" cy="159"/>
                  </a:xfrm>
                </p:grpSpPr>
                <p:sp>
                  <p:nvSpPr>
                    <p:cNvPr id="256" name="Freeform 472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85" y="1965"/>
                      <a:ext cx="78" cy="102"/>
                    </a:xfrm>
                    <a:custGeom>
                      <a:avLst/>
                      <a:gdLst>
                        <a:gd name="T0" fmla="*/ 78 w 78"/>
                        <a:gd name="T1" fmla="*/ 102 h 102"/>
                        <a:gd name="T2" fmla="*/ 3 w 78"/>
                        <a:gd name="T3" fmla="*/ 63 h 102"/>
                        <a:gd name="T4" fmla="*/ 0 w 78"/>
                        <a:gd name="T5" fmla="*/ 0 h 102"/>
                        <a:gd name="T6" fmla="*/ 60 w 78"/>
                        <a:gd name="T7" fmla="*/ 45 h 102"/>
                        <a:gd name="T8" fmla="*/ 78 w 78"/>
                        <a:gd name="T9" fmla="*/ 102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102"/>
                        <a:gd name="T17" fmla="*/ 78 w 7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102">
                          <a:moveTo>
                            <a:pt x="78" y="102"/>
                          </a:moveTo>
                          <a:lnTo>
                            <a:pt x="3" y="63"/>
                          </a:lnTo>
                          <a:lnTo>
                            <a:pt x="0" y="0"/>
                          </a:lnTo>
                          <a:lnTo>
                            <a:pt x="60" y="45"/>
                          </a:lnTo>
                          <a:lnTo>
                            <a:pt x="78" y="10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57" name="Freeform 473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14" y="2008"/>
                      <a:ext cx="84" cy="116"/>
                    </a:xfrm>
                    <a:custGeom>
                      <a:avLst/>
                      <a:gdLst>
                        <a:gd name="T0" fmla="*/ 0 w 84"/>
                        <a:gd name="T1" fmla="*/ 116 h 116"/>
                        <a:gd name="T2" fmla="*/ 40 w 84"/>
                        <a:gd name="T3" fmla="*/ 27 h 116"/>
                        <a:gd name="T4" fmla="*/ 78 w 84"/>
                        <a:gd name="T5" fmla="*/ 0 h 116"/>
                        <a:gd name="T6" fmla="*/ 84 w 84"/>
                        <a:gd name="T7" fmla="*/ 49 h 116"/>
                        <a:gd name="T8" fmla="*/ 0 w 84"/>
                        <a:gd name="T9" fmla="*/ 116 h 1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"/>
                        <a:gd name="T16" fmla="*/ 0 h 116"/>
                        <a:gd name="T17" fmla="*/ 84 w 84"/>
                        <a:gd name="T18" fmla="*/ 116 h 1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" h="116">
                          <a:moveTo>
                            <a:pt x="0" y="116"/>
                          </a:moveTo>
                          <a:lnTo>
                            <a:pt x="40" y="27"/>
                          </a:lnTo>
                          <a:lnTo>
                            <a:pt x="78" y="0"/>
                          </a:lnTo>
                          <a:lnTo>
                            <a:pt x="84" y="49"/>
                          </a:lnTo>
                          <a:lnTo>
                            <a:pt x="0" y="116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253" name="Freeform 474"/>
                <p:cNvSpPr>
                  <a:spLocks/>
                </p:cNvSpPr>
                <p:nvPr/>
              </p:nvSpPr>
              <p:spPr bwMode="auto">
                <a:xfrm rot="19109823" flipH="1">
                  <a:off x="4251" y="2379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9" name="Group 475"/>
              <p:cNvGrpSpPr>
                <a:grpSpLocks/>
              </p:cNvGrpSpPr>
              <p:nvPr/>
            </p:nvGrpSpPr>
            <p:grpSpPr bwMode="auto">
              <a:xfrm rot="2490177">
                <a:off x="3604" y="2605"/>
                <a:ext cx="508" cy="509"/>
                <a:chOff x="4060" y="1421"/>
                <a:chExt cx="508" cy="509"/>
              </a:xfrm>
            </p:grpSpPr>
            <p:sp>
              <p:nvSpPr>
                <p:cNvPr id="242" name="Freeform 476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3" name="Freeform 477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4" name="Freeform 478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5" name="Freeform 479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" name="Freeform 480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" name="Freeform 481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8" name="Freeform 482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0" name="Group 483"/>
              <p:cNvGrpSpPr>
                <a:grpSpLocks/>
              </p:cNvGrpSpPr>
              <p:nvPr/>
            </p:nvGrpSpPr>
            <p:grpSpPr bwMode="auto">
              <a:xfrm rot="2490177">
                <a:off x="3380" y="2877"/>
                <a:ext cx="508" cy="509"/>
                <a:chOff x="4060" y="1421"/>
                <a:chExt cx="508" cy="509"/>
              </a:xfrm>
            </p:grpSpPr>
            <p:sp>
              <p:nvSpPr>
                <p:cNvPr id="235" name="Freeform 484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" name="Freeform 485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7" name="Freeform 486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8" name="Freeform 487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9" name="Freeform 488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0" name="Freeform 489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1" name="Freeform 490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1" name="Group 491"/>
              <p:cNvGrpSpPr>
                <a:grpSpLocks/>
              </p:cNvGrpSpPr>
              <p:nvPr/>
            </p:nvGrpSpPr>
            <p:grpSpPr bwMode="auto">
              <a:xfrm rot="2490177">
                <a:off x="3012" y="3005"/>
                <a:ext cx="508" cy="509"/>
                <a:chOff x="4060" y="1421"/>
                <a:chExt cx="508" cy="509"/>
              </a:xfrm>
            </p:grpSpPr>
            <p:sp>
              <p:nvSpPr>
                <p:cNvPr id="228" name="Freeform 492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" name="Freeform 493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" name="Freeform 494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1" name="Freeform 495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2" name="Freeform 496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3" name="Freeform 497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" name="Freeform 498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2" name="Group 499"/>
              <p:cNvGrpSpPr>
                <a:grpSpLocks/>
              </p:cNvGrpSpPr>
              <p:nvPr/>
            </p:nvGrpSpPr>
            <p:grpSpPr bwMode="auto">
              <a:xfrm rot="2490177">
                <a:off x="3589" y="2814"/>
                <a:ext cx="508" cy="509"/>
                <a:chOff x="4060" y="1421"/>
                <a:chExt cx="508" cy="509"/>
              </a:xfrm>
            </p:grpSpPr>
            <p:sp>
              <p:nvSpPr>
                <p:cNvPr id="221" name="Freeform 500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2" name="Freeform 501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3" name="Freeform 502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4" name="Freeform 503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" name="Freeform 504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" name="Freeform 505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" name="Freeform 506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3" name="Group 507"/>
              <p:cNvGrpSpPr>
                <a:grpSpLocks/>
              </p:cNvGrpSpPr>
              <p:nvPr/>
            </p:nvGrpSpPr>
            <p:grpSpPr bwMode="auto">
              <a:xfrm>
                <a:off x="3172" y="3405"/>
                <a:ext cx="508" cy="509"/>
                <a:chOff x="4060" y="1421"/>
                <a:chExt cx="508" cy="509"/>
              </a:xfrm>
            </p:grpSpPr>
            <p:sp>
              <p:nvSpPr>
                <p:cNvPr id="214" name="Freeform 508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" name="Freeform 509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" name="Freeform 510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" name="Freeform 511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8" name="Freeform 512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9" name="Freeform 513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0" name="Freeform 514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" name="Group 515"/>
              <p:cNvGrpSpPr>
                <a:grpSpLocks/>
              </p:cNvGrpSpPr>
              <p:nvPr/>
            </p:nvGrpSpPr>
            <p:grpSpPr bwMode="auto">
              <a:xfrm rot="2490177">
                <a:off x="2517" y="3422"/>
                <a:ext cx="508" cy="509"/>
                <a:chOff x="4060" y="1421"/>
                <a:chExt cx="508" cy="509"/>
              </a:xfrm>
            </p:grpSpPr>
            <p:sp>
              <p:nvSpPr>
                <p:cNvPr id="207" name="Freeform 516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8" name="Freeform 517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9" name="Freeform 518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0" name="Freeform 519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1" name="Freeform 520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" name="Freeform 521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3" name="Freeform 522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5" name="Group 523"/>
              <p:cNvGrpSpPr>
                <a:grpSpLocks/>
              </p:cNvGrpSpPr>
              <p:nvPr/>
            </p:nvGrpSpPr>
            <p:grpSpPr bwMode="auto">
              <a:xfrm rot="2490177">
                <a:off x="3938" y="2415"/>
                <a:ext cx="508" cy="509"/>
                <a:chOff x="4060" y="1421"/>
                <a:chExt cx="508" cy="509"/>
              </a:xfrm>
            </p:grpSpPr>
            <p:sp>
              <p:nvSpPr>
                <p:cNvPr id="200" name="Freeform 525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1" name="Freeform 526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2" name="Freeform 527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3" name="Freeform 528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4" name="Freeform 529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" name="Freeform 530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" name="Freeform 524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6" name="Group 531"/>
              <p:cNvGrpSpPr>
                <a:grpSpLocks/>
              </p:cNvGrpSpPr>
              <p:nvPr/>
            </p:nvGrpSpPr>
            <p:grpSpPr bwMode="auto">
              <a:xfrm rot="2490177">
                <a:off x="2885" y="3358"/>
                <a:ext cx="508" cy="509"/>
                <a:chOff x="4060" y="1421"/>
                <a:chExt cx="508" cy="509"/>
              </a:xfrm>
            </p:grpSpPr>
            <p:sp>
              <p:nvSpPr>
                <p:cNvPr id="193" name="Freeform 532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" name="Freeform 533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" name="Freeform 534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" name="Freeform 535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7" name="Freeform 536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8" name="Freeform 537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9" name="Freeform 538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7" name="Group 539"/>
              <p:cNvGrpSpPr>
                <a:grpSpLocks/>
              </p:cNvGrpSpPr>
              <p:nvPr/>
            </p:nvGrpSpPr>
            <p:grpSpPr bwMode="auto">
              <a:xfrm rot="2490177">
                <a:off x="3348" y="2605"/>
                <a:ext cx="508" cy="509"/>
                <a:chOff x="4060" y="1421"/>
                <a:chExt cx="508" cy="509"/>
              </a:xfrm>
            </p:grpSpPr>
            <p:sp>
              <p:nvSpPr>
                <p:cNvPr id="186" name="Freeform 540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" name="Freeform 541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" name="Freeform 542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9" name="Freeform 543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0" name="Freeform 544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" name="Freeform 545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" name="Freeform 546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8" name="Group 547"/>
              <p:cNvGrpSpPr>
                <a:grpSpLocks/>
              </p:cNvGrpSpPr>
              <p:nvPr/>
            </p:nvGrpSpPr>
            <p:grpSpPr bwMode="auto">
              <a:xfrm rot="2490177">
                <a:off x="3348" y="3133"/>
                <a:ext cx="508" cy="509"/>
                <a:chOff x="4060" y="1421"/>
                <a:chExt cx="508" cy="509"/>
              </a:xfrm>
            </p:grpSpPr>
            <p:sp>
              <p:nvSpPr>
                <p:cNvPr id="179" name="Freeform 548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0" name="Freeform 549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" name="Freeform 550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2" name="Freeform 551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3" name="Freeform 552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" name="Freeform 553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" name="Freeform 554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47" name="Group 555"/>
            <p:cNvGrpSpPr>
              <a:grpSpLocks/>
            </p:cNvGrpSpPr>
            <p:nvPr/>
          </p:nvGrpSpPr>
          <p:grpSpPr bwMode="auto">
            <a:xfrm>
              <a:off x="90" y="1015"/>
              <a:ext cx="2430" cy="1407"/>
              <a:chOff x="90" y="1015"/>
              <a:chExt cx="2430" cy="1407"/>
            </a:xfrm>
          </p:grpSpPr>
          <p:sp>
            <p:nvSpPr>
              <p:cNvPr id="148" name="Freeform 556"/>
              <p:cNvSpPr>
                <a:spLocks/>
              </p:cNvSpPr>
              <p:nvPr/>
            </p:nvSpPr>
            <p:spPr bwMode="auto">
              <a:xfrm>
                <a:off x="90" y="2307"/>
                <a:ext cx="1302" cy="42"/>
              </a:xfrm>
              <a:custGeom>
                <a:avLst/>
                <a:gdLst>
                  <a:gd name="T0" fmla="*/ 3 w 1302"/>
                  <a:gd name="T1" fmla="*/ 0 h 42"/>
                  <a:gd name="T2" fmla="*/ 363 w 1302"/>
                  <a:gd name="T3" fmla="*/ 18 h 42"/>
                  <a:gd name="T4" fmla="*/ 1302 w 1302"/>
                  <a:gd name="T5" fmla="*/ 18 h 42"/>
                  <a:gd name="T6" fmla="*/ 1302 w 1302"/>
                  <a:gd name="T7" fmla="*/ 36 h 42"/>
                  <a:gd name="T8" fmla="*/ 219 w 1302"/>
                  <a:gd name="T9" fmla="*/ 42 h 42"/>
                  <a:gd name="T10" fmla="*/ 0 w 1302"/>
                  <a:gd name="T11" fmla="*/ 36 h 42"/>
                  <a:gd name="T12" fmla="*/ 3 w 1302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2"/>
                  <a:gd name="T22" fmla="*/ 0 h 42"/>
                  <a:gd name="T23" fmla="*/ 1302 w 1302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2" h="42">
                    <a:moveTo>
                      <a:pt x="3" y="0"/>
                    </a:moveTo>
                    <a:lnTo>
                      <a:pt x="363" y="18"/>
                    </a:lnTo>
                    <a:lnTo>
                      <a:pt x="1302" y="18"/>
                    </a:lnTo>
                    <a:lnTo>
                      <a:pt x="1302" y="36"/>
                    </a:lnTo>
                    <a:lnTo>
                      <a:pt x="219" y="42"/>
                    </a:lnTo>
                    <a:lnTo>
                      <a:pt x="0" y="3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Freeform 557"/>
              <p:cNvSpPr>
                <a:spLocks/>
              </p:cNvSpPr>
              <p:nvPr/>
            </p:nvSpPr>
            <p:spPr bwMode="auto">
              <a:xfrm>
                <a:off x="90" y="2175"/>
                <a:ext cx="1302" cy="30"/>
              </a:xfrm>
              <a:custGeom>
                <a:avLst/>
                <a:gdLst>
                  <a:gd name="T0" fmla="*/ 0 w 1302"/>
                  <a:gd name="T1" fmla="*/ 6 h 30"/>
                  <a:gd name="T2" fmla="*/ 1299 w 1302"/>
                  <a:gd name="T3" fmla="*/ 0 h 30"/>
                  <a:gd name="T4" fmla="*/ 1302 w 1302"/>
                  <a:gd name="T5" fmla="*/ 30 h 30"/>
                  <a:gd name="T6" fmla="*/ 0 w 1302"/>
                  <a:gd name="T7" fmla="*/ 30 h 30"/>
                  <a:gd name="T8" fmla="*/ 0 w 1302"/>
                  <a:gd name="T9" fmla="*/ 6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2"/>
                  <a:gd name="T16" fmla="*/ 0 h 30"/>
                  <a:gd name="T17" fmla="*/ 1302 w 130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2" h="30">
                    <a:moveTo>
                      <a:pt x="0" y="6"/>
                    </a:moveTo>
                    <a:lnTo>
                      <a:pt x="1299" y="0"/>
                    </a:lnTo>
                    <a:lnTo>
                      <a:pt x="1302" y="30"/>
                    </a:lnTo>
                    <a:lnTo>
                      <a:pt x="0" y="3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558"/>
              <p:cNvSpPr>
                <a:spLocks/>
              </p:cNvSpPr>
              <p:nvPr/>
            </p:nvSpPr>
            <p:spPr bwMode="auto">
              <a:xfrm>
                <a:off x="1407" y="1047"/>
                <a:ext cx="1113" cy="1158"/>
              </a:xfrm>
              <a:custGeom>
                <a:avLst/>
                <a:gdLst>
                  <a:gd name="T0" fmla="*/ 0 w 1113"/>
                  <a:gd name="T1" fmla="*/ 1134 h 1158"/>
                  <a:gd name="T2" fmla="*/ 1113 w 1113"/>
                  <a:gd name="T3" fmla="*/ 0 h 1158"/>
                  <a:gd name="T4" fmla="*/ 1113 w 1113"/>
                  <a:gd name="T5" fmla="*/ 30 h 1158"/>
                  <a:gd name="T6" fmla="*/ 0 w 1113"/>
                  <a:gd name="T7" fmla="*/ 1158 h 1158"/>
                  <a:gd name="T8" fmla="*/ 0 w 1113"/>
                  <a:gd name="T9" fmla="*/ 1134 h 1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3"/>
                  <a:gd name="T16" fmla="*/ 0 h 1158"/>
                  <a:gd name="T17" fmla="*/ 1113 w 1113"/>
                  <a:gd name="T18" fmla="*/ 1158 h 11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3" h="1158">
                    <a:moveTo>
                      <a:pt x="0" y="1134"/>
                    </a:moveTo>
                    <a:lnTo>
                      <a:pt x="1113" y="0"/>
                    </a:lnTo>
                    <a:lnTo>
                      <a:pt x="1113" y="30"/>
                    </a:lnTo>
                    <a:lnTo>
                      <a:pt x="0" y="1158"/>
                    </a:lnTo>
                    <a:lnTo>
                      <a:pt x="0" y="1134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Oval 559"/>
              <p:cNvSpPr>
                <a:spLocks noChangeArrowheads="1"/>
              </p:cNvSpPr>
              <p:nvPr/>
            </p:nvSpPr>
            <p:spPr bwMode="auto">
              <a:xfrm>
                <a:off x="114" y="2119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52" name="Oval 560"/>
              <p:cNvSpPr>
                <a:spLocks noChangeArrowheads="1"/>
              </p:cNvSpPr>
              <p:nvPr/>
            </p:nvSpPr>
            <p:spPr bwMode="auto">
              <a:xfrm>
                <a:off x="1332" y="2101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53" name="Oval 561"/>
              <p:cNvSpPr>
                <a:spLocks noChangeArrowheads="1"/>
              </p:cNvSpPr>
              <p:nvPr/>
            </p:nvSpPr>
            <p:spPr bwMode="auto">
              <a:xfrm>
                <a:off x="1338" y="2251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54" name="Oval 562"/>
              <p:cNvSpPr>
                <a:spLocks noChangeArrowheads="1"/>
              </p:cNvSpPr>
              <p:nvPr/>
            </p:nvSpPr>
            <p:spPr bwMode="auto">
              <a:xfrm>
                <a:off x="1338" y="2383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55" name="Oval 563"/>
              <p:cNvSpPr>
                <a:spLocks noChangeArrowheads="1"/>
              </p:cNvSpPr>
              <p:nvPr/>
            </p:nvSpPr>
            <p:spPr bwMode="auto">
              <a:xfrm>
                <a:off x="113" y="2238"/>
                <a:ext cx="27" cy="28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56" name="Oval 564"/>
              <p:cNvSpPr>
                <a:spLocks noChangeArrowheads="1"/>
              </p:cNvSpPr>
              <p:nvPr/>
            </p:nvSpPr>
            <p:spPr bwMode="auto">
              <a:xfrm>
                <a:off x="125" y="2394"/>
                <a:ext cx="27" cy="28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57" name="Oval 565"/>
              <p:cNvSpPr>
                <a:spLocks noChangeArrowheads="1"/>
              </p:cNvSpPr>
              <p:nvPr/>
            </p:nvSpPr>
            <p:spPr bwMode="auto">
              <a:xfrm>
                <a:off x="1410" y="2095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58" name="Oval 566"/>
              <p:cNvSpPr>
                <a:spLocks noChangeArrowheads="1"/>
              </p:cNvSpPr>
              <p:nvPr/>
            </p:nvSpPr>
            <p:spPr bwMode="auto">
              <a:xfrm>
                <a:off x="1410" y="2257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59" name="Oval 567"/>
              <p:cNvSpPr>
                <a:spLocks noChangeArrowheads="1"/>
              </p:cNvSpPr>
              <p:nvPr/>
            </p:nvSpPr>
            <p:spPr bwMode="auto">
              <a:xfrm>
                <a:off x="1410" y="2365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60" name="Oval 568"/>
              <p:cNvSpPr>
                <a:spLocks noChangeArrowheads="1"/>
              </p:cNvSpPr>
              <p:nvPr/>
            </p:nvSpPr>
            <p:spPr bwMode="auto">
              <a:xfrm>
                <a:off x="2484" y="1279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61" name="Oval 569"/>
              <p:cNvSpPr>
                <a:spLocks noChangeArrowheads="1"/>
              </p:cNvSpPr>
              <p:nvPr/>
            </p:nvSpPr>
            <p:spPr bwMode="auto">
              <a:xfrm>
                <a:off x="2484" y="1159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62" name="Oval 570"/>
              <p:cNvSpPr>
                <a:spLocks noChangeArrowheads="1"/>
              </p:cNvSpPr>
              <p:nvPr/>
            </p:nvSpPr>
            <p:spPr bwMode="auto">
              <a:xfrm>
                <a:off x="2484" y="1015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63" name="Freeform 571"/>
              <p:cNvSpPr>
                <a:spLocks/>
              </p:cNvSpPr>
              <p:nvPr/>
            </p:nvSpPr>
            <p:spPr bwMode="auto">
              <a:xfrm>
                <a:off x="1404" y="1197"/>
                <a:ext cx="1116" cy="1152"/>
              </a:xfrm>
              <a:custGeom>
                <a:avLst/>
                <a:gdLst>
                  <a:gd name="T0" fmla="*/ 0 w 1116"/>
                  <a:gd name="T1" fmla="*/ 1116 h 1152"/>
                  <a:gd name="T2" fmla="*/ 1110 w 1116"/>
                  <a:gd name="T3" fmla="*/ 0 h 1152"/>
                  <a:gd name="T4" fmla="*/ 1116 w 1116"/>
                  <a:gd name="T5" fmla="*/ 24 h 1152"/>
                  <a:gd name="T6" fmla="*/ 3 w 1116"/>
                  <a:gd name="T7" fmla="*/ 1152 h 1152"/>
                  <a:gd name="T8" fmla="*/ 0 w 1116"/>
                  <a:gd name="T9" fmla="*/ 1116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6"/>
                  <a:gd name="T16" fmla="*/ 0 h 1152"/>
                  <a:gd name="T17" fmla="*/ 1116 w 1116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6" h="1152">
                    <a:moveTo>
                      <a:pt x="0" y="1116"/>
                    </a:moveTo>
                    <a:lnTo>
                      <a:pt x="1110" y="0"/>
                    </a:lnTo>
                    <a:lnTo>
                      <a:pt x="1116" y="24"/>
                    </a:lnTo>
                    <a:lnTo>
                      <a:pt x="3" y="1152"/>
                    </a:lnTo>
                    <a:lnTo>
                      <a:pt x="0" y="1116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87" name="Group 430"/>
          <p:cNvGrpSpPr>
            <a:grpSpLocks/>
          </p:cNvGrpSpPr>
          <p:nvPr/>
        </p:nvGrpSpPr>
        <p:grpSpPr bwMode="auto">
          <a:xfrm>
            <a:off x="6019800" y="4343400"/>
            <a:ext cx="3124200" cy="2514600"/>
            <a:chOff x="80" y="557"/>
            <a:chExt cx="2440" cy="1915"/>
          </a:xfrm>
        </p:grpSpPr>
        <p:grpSp>
          <p:nvGrpSpPr>
            <p:cNvPr id="288" name="Group 431"/>
            <p:cNvGrpSpPr>
              <a:grpSpLocks/>
            </p:cNvGrpSpPr>
            <p:nvPr/>
          </p:nvGrpSpPr>
          <p:grpSpPr bwMode="auto">
            <a:xfrm>
              <a:off x="80" y="557"/>
              <a:ext cx="2440" cy="1915"/>
              <a:chOff x="2464" y="2413"/>
              <a:chExt cx="2440" cy="1915"/>
            </a:xfrm>
          </p:grpSpPr>
          <p:grpSp>
            <p:nvGrpSpPr>
              <p:cNvPr id="306" name="Group 432"/>
              <p:cNvGrpSpPr>
                <a:grpSpLocks/>
              </p:cNvGrpSpPr>
              <p:nvPr/>
            </p:nvGrpSpPr>
            <p:grpSpPr bwMode="auto">
              <a:xfrm>
                <a:off x="2464" y="2784"/>
                <a:ext cx="2440" cy="1544"/>
                <a:chOff x="192" y="2144"/>
                <a:chExt cx="2440" cy="1544"/>
              </a:xfrm>
            </p:grpSpPr>
            <p:sp>
              <p:nvSpPr>
                <p:cNvPr id="427" name="AutoShape 433" descr="Дуб"/>
                <p:cNvSpPr>
                  <a:spLocks noChangeArrowheads="1"/>
                </p:cNvSpPr>
                <p:nvPr/>
              </p:nvSpPr>
              <p:spPr bwMode="auto">
                <a:xfrm>
                  <a:off x="192" y="2144"/>
                  <a:ext cx="2440" cy="1544"/>
                </a:xfrm>
                <a:prstGeom prst="cube">
                  <a:avLst>
                    <a:gd name="adj" fmla="val 72667"/>
                  </a:avLst>
                </a:prstGeom>
                <a:blipFill dpi="0" rotWithShape="1">
                  <a:blip r:embed="rId3"/>
                  <a:srcRect/>
                  <a:tile tx="0" ty="0" sx="100000" sy="100000" flip="none" algn="tl"/>
                </a:blipFill>
                <a:ln w="285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428" name="Freeform 434" descr="Дуб"/>
                <p:cNvSpPr>
                  <a:spLocks/>
                </p:cNvSpPr>
                <p:nvPr/>
              </p:nvSpPr>
              <p:spPr bwMode="auto">
                <a:xfrm>
                  <a:off x="1512" y="2160"/>
                  <a:ext cx="1120" cy="1520"/>
                </a:xfrm>
                <a:custGeom>
                  <a:avLst/>
                  <a:gdLst>
                    <a:gd name="T0" fmla="*/ 0 w 1120"/>
                    <a:gd name="T1" fmla="*/ 1520 h 1520"/>
                    <a:gd name="T2" fmla="*/ 1120 w 1120"/>
                    <a:gd name="T3" fmla="*/ 384 h 1520"/>
                    <a:gd name="T4" fmla="*/ 1120 w 1120"/>
                    <a:gd name="T5" fmla="*/ 0 h 1520"/>
                    <a:gd name="T6" fmla="*/ 0 w 1120"/>
                    <a:gd name="T7" fmla="*/ 1120 h 1520"/>
                    <a:gd name="T8" fmla="*/ 0 w 1120"/>
                    <a:gd name="T9" fmla="*/ 1520 h 15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20"/>
                    <a:gd name="T16" fmla="*/ 0 h 1520"/>
                    <a:gd name="T17" fmla="*/ 1120 w 1120"/>
                    <a:gd name="T18" fmla="*/ 1520 h 15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20" h="1520">
                      <a:moveTo>
                        <a:pt x="0" y="1520"/>
                      </a:moveTo>
                      <a:lnTo>
                        <a:pt x="1120" y="384"/>
                      </a:lnTo>
                      <a:lnTo>
                        <a:pt x="1120" y="0"/>
                      </a:lnTo>
                      <a:lnTo>
                        <a:pt x="0" y="1120"/>
                      </a:lnTo>
                      <a:lnTo>
                        <a:pt x="0" y="1520"/>
                      </a:lnTo>
                      <a:close/>
                    </a:path>
                  </a:pathLst>
                </a:custGeom>
                <a:blipFill dpi="0" rotWithShape="1">
                  <a:blip r:embed="rId3"/>
                  <a:srcRect/>
                  <a:tile tx="0" ty="0" sx="100000" sy="100000" flip="none" algn="tl"/>
                </a:blipFill>
                <a:ln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07" name="Group 435"/>
              <p:cNvGrpSpPr>
                <a:grpSpLocks/>
              </p:cNvGrpSpPr>
              <p:nvPr/>
            </p:nvGrpSpPr>
            <p:grpSpPr bwMode="auto">
              <a:xfrm>
                <a:off x="4291" y="2506"/>
                <a:ext cx="508" cy="501"/>
                <a:chOff x="3939" y="1946"/>
                <a:chExt cx="508" cy="501"/>
              </a:xfrm>
            </p:grpSpPr>
            <p:sp>
              <p:nvSpPr>
                <p:cNvPr id="418" name="Freeform 436"/>
                <p:cNvSpPr>
                  <a:spLocks/>
                </p:cNvSpPr>
                <p:nvPr/>
              </p:nvSpPr>
              <p:spPr bwMode="auto">
                <a:xfrm rot="19109823" flipH="1">
                  <a:off x="3939" y="2031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9" name="Freeform 437"/>
                <p:cNvSpPr>
                  <a:spLocks/>
                </p:cNvSpPr>
                <p:nvPr/>
              </p:nvSpPr>
              <p:spPr bwMode="auto">
                <a:xfrm rot="19109823" flipH="1">
                  <a:off x="4073" y="2052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" name="Freeform 438"/>
                <p:cNvSpPr>
                  <a:spLocks/>
                </p:cNvSpPr>
                <p:nvPr/>
              </p:nvSpPr>
              <p:spPr bwMode="auto">
                <a:xfrm rot="19109823" flipH="1">
                  <a:off x="4052" y="1983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21" name="Group 439"/>
                <p:cNvGrpSpPr>
                  <a:grpSpLocks/>
                </p:cNvGrpSpPr>
                <p:nvPr/>
              </p:nvGrpSpPr>
              <p:grpSpPr bwMode="auto">
                <a:xfrm>
                  <a:off x="4014" y="1946"/>
                  <a:ext cx="149" cy="178"/>
                  <a:chOff x="4014" y="1946"/>
                  <a:chExt cx="149" cy="178"/>
                </a:xfrm>
              </p:grpSpPr>
              <p:sp>
                <p:nvSpPr>
                  <p:cNvPr id="423" name="Freeform 440"/>
                  <p:cNvSpPr>
                    <a:spLocks/>
                  </p:cNvSpPr>
                  <p:nvPr/>
                </p:nvSpPr>
                <p:spPr bwMode="auto">
                  <a:xfrm rot="19109823" flipH="1">
                    <a:off x="4067" y="1946"/>
                    <a:ext cx="37" cy="127"/>
                  </a:xfrm>
                  <a:custGeom>
                    <a:avLst/>
                    <a:gdLst>
                      <a:gd name="T0" fmla="*/ 37 w 37"/>
                      <a:gd name="T1" fmla="*/ 127 h 127"/>
                      <a:gd name="T2" fmla="*/ 0 w 37"/>
                      <a:gd name="T3" fmla="*/ 46 h 127"/>
                      <a:gd name="T4" fmla="*/ 16 w 37"/>
                      <a:gd name="T5" fmla="*/ 0 h 127"/>
                      <a:gd name="T6" fmla="*/ 19 w 37"/>
                      <a:gd name="T7" fmla="*/ 32 h 127"/>
                      <a:gd name="T8" fmla="*/ 37 w 37"/>
                      <a:gd name="T9" fmla="*/ 127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127"/>
                      <a:gd name="T17" fmla="*/ 37 w 37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127">
                        <a:moveTo>
                          <a:pt x="37" y="127"/>
                        </a:moveTo>
                        <a:lnTo>
                          <a:pt x="0" y="46"/>
                        </a:lnTo>
                        <a:lnTo>
                          <a:pt x="16" y="0"/>
                        </a:lnTo>
                        <a:lnTo>
                          <a:pt x="19" y="32"/>
                        </a:lnTo>
                        <a:lnTo>
                          <a:pt x="37" y="1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424" name="Group 441"/>
                  <p:cNvGrpSpPr>
                    <a:grpSpLocks/>
                  </p:cNvGrpSpPr>
                  <p:nvPr/>
                </p:nvGrpSpPr>
                <p:grpSpPr bwMode="auto">
                  <a:xfrm>
                    <a:off x="4014" y="1965"/>
                    <a:ext cx="149" cy="159"/>
                    <a:chOff x="4014" y="1965"/>
                    <a:chExt cx="149" cy="159"/>
                  </a:xfrm>
                </p:grpSpPr>
                <p:sp>
                  <p:nvSpPr>
                    <p:cNvPr id="425" name="Freeform 442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85" y="1965"/>
                      <a:ext cx="78" cy="102"/>
                    </a:xfrm>
                    <a:custGeom>
                      <a:avLst/>
                      <a:gdLst>
                        <a:gd name="T0" fmla="*/ 78 w 78"/>
                        <a:gd name="T1" fmla="*/ 102 h 102"/>
                        <a:gd name="T2" fmla="*/ 3 w 78"/>
                        <a:gd name="T3" fmla="*/ 63 h 102"/>
                        <a:gd name="T4" fmla="*/ 0 w 78"/>
                        <a:gd name="T5" fmla="*/ 0 h 102"/>
                        <a:gd name="T6" fmla="*/ 60 w 78"/>
                        <a:gd name="T7" fmla="*/ 45 h 102"/>
                        <a:gd name="T8" fmla="*/ 78 w 78"/>
                        <a:gd name="T9" fmla="*/ 102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102"/>
                        <a:gd name="T17" fmla="*/ 78 w 7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102">
                          <a:moveTo>
                            <a:pt x="78" y="102"/>
                          </a:moveTo>
                          <a:lnTo>
                            <a:pt x="3" y="63"/>
                          </a:lnTo>
                          <a:lnTo>
                            <a:pt x="0" y="0"/>
                          </a:lnTo>
                          <a:lnTo>
                            <a:pt x="60" y="45"/>
                          </a:lnTo>
                          <a:lnTo>
                            <a:pt x="78" y="10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6" name="Freeform 443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14" y="2008"/>
                      <a:ext cx="84" cy="116"/>
                    </a:xfrm>
                    <a:custGeom>
                      <a:avLst/>
                      <a:gdLst>
                        <a:gd name="T0" fmla="*/ 0 w 84"/>
                        <a:gd name="T1" fmla="*/ 116 h 116"/>
                        <a:gd name="T2" fmla="*/ 40 w 84"/>
                        <a:gd name="T3" fmla="*/ 27 h 116"/>
                        <a:gd name="T4" fmla="*/ 78 w 84"/>
                        <a:gd name="T5" fmla="*/ 0 h 116"/>
                        <a:gd name="T6" fmla="*/ 84 w 84"/>
                        <a:gd name="T7" fmla="*/ 49 h 116"/>
                        <a:gd name="T8" fmla="*/ 0 w 84"/>
                        <a:gd name="T9" fmla="*/ 116 h 1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"/>
                        <a:gd name="T16" fmla="*/ 0 h 116"/>
                        <a:gd name="T17" fmla="*/ 84 w 84"/>
                        <a:gd name="T18" fmla="*/ 116 h 1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" h="116">
                          <a:moveTo>
                            <a:pt x="0" y="116"/>
                          </a:moveTo>
                          <a:lnTo>
                            <a:pt x="40" y="27"/>
                          </a:lnTo>
                          <a:lnTo>
                            <a:pt x="78" y="0"/>
                          </a:lnTo>
                          <a:lnTo>
                            <a:pt x="84" y="49"/>
                          </a:lnTo>
                          <a:lnTo>
                            <a:pt x="0" y="116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422" name="Freeform 444"/>
                <p:cNvSpPr>
                  <a:spLocks/>
                </p:cNvSpPr>
                <p:nvPr/>
              </p:nvSpPr>
              <p:spPr bwMode="auto">
                <a:xfrm rot="19109823" flipH="1">
                  <a:off x="4251" y="2379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08" name="Group 445"/>
              <p:cNvGrpSpPr>
                <a:grpSpLocks/>
              </p:cNvGrpSpPr>
              <p:nvPr/>
            </p:nvGrpSpPr>
            <p:grpSpPr bwMode="auto">
              <a:xfrm>
                <a:off x="4099" y="2762"/>
                <a:ext cx="508" cy="501"/>
                <a:chOff x="3939" y="1946"/>
                <a:chExt cx="508" cy="501"/>
              </a:xfrm>
            </p:grpSpPr>
            <p:sp>
              <p:nvSpPr>
                <p:cNvPr id="409" name="Freeform 446"/>
                <p:cNvSpPr>
                  <a:spLocks/>
                </p:cNvSpPr>
                <p:nvPr/>
              </p:nvSpPr>
              <p:spPr bwMode="auto">
                <a:xfrm rot="19109823" flipH="1">
                  <a:off x="3939" y="2031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0" name="Freeform 447"/>
                <p:cNvSpPr>
                  <a:spLocks/>
                </p:cNvSpPr>
                <p:nvPr/>
              </p:nvSpPr>
              <p:spPr bwMode="auto">
                <a:xfrm rot="19109823" flipH="1">
                  <a:off x="4073" y="2052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1" name="Freeform 448"/>
                <p:cNvSpPr>
                  <a:spLocks/>
                </p:cNvSpPr>
                <p:nvPr/>
              </p:nvSpPr>
              <p:spPr bwMode="auto">
                <a:xfrm rot="19109823" flipH="1">
                  <a:off x="4052" y="1983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12" name="Group 449"/>
                <p:cNvGrpSpPr>
                  <a:grpSpLocks/>
                </p:cNvGrpSpPr>
                <p:nvPr/>
              </p:nvGrpSpPr>
              <p:grpSpPr bwMode="auto">
                <a:xfrm>
                  <a:off x="4014" y="1946"/>
                  <a:ext cx="149" cy="178"/>
                  <a:chOff x="4014" y="1946"/>
                  <a:chExt cx="149" cy="178"/>
                </a:xfrm>
              </p:grpSpPr>
              <p:sp>
                <p:nvSpPr>
                  <p:cNvPr id="414" name="Freeform 450"/>
                  <p:cNvSpPr>
                    <a:spLocks/>
                  </p:cNvSpPr>
                  <p:nvPr/>
                </p:nvSpPr>
                <p:spPr bwMode="auto">
                  <a:xfrm rot="19109823" flipH="1">
                    <a:off x="4067" y="1946"/>
                    <a:ext cx="37" cy="127"/>
                  </a:xfrm>
                  <a:custGeom>
                    <a:avLst/>
                    <a:gdLst>
                      <a:gd name="T0" fmla="*/ 37 w 37"/>
                      <a:gd name="T1" fmla="*/ 127 h 127"/>
                      <a:gd name="T2" fmla="*/ 0 w 37"/>
                      <a:gd name="T3" fmla="*/ 46 h 127"/>
                      <a:gd name="T4" fmla="*/ 16 w 37"/>
                      <a:gd name="T5" fmla="*/ 0 h 127"/>
                      <a:gd name="T6" fmla="*/ 19 w 37"/>
                      <a:gd name="T7" fmla="*/ 32 h 127"/>
                      <a:gd name="T8" fmla="*/ 37 w 37"/>
                      <a:gd name="T9" fmla="*/ 127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127"/>
                      <a:gd name="T17" fmla="*/ 37 w 37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127">
                        <a:moveTo>
                          <a:pt x="37" y="127"/>
                        </a:moveTo>
                        <a:lnTo>
                          <a:pt x="0" y="46"/>
                        </a:lnTo>
                        <a:lnTo>
                          <a:pt x="16" y="0"/>
                        </a:lnTo>
                        <a:lnTo>
                          <a:pt x="19" y="32"/>
                        </a:lnTo>
                        <a:lnTo>
                          <a:pt x="37" y="1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415" name="Group 451"/>
                  <p:cNvGrpSpPr>
                    <a:grpSpLocks/>
                  </p:cNvGrpSpPr>
                  <p:nvPr/>
                </p:nvGrpSpPr>
                <p:grpSpPr bwMode="auto">
                  <a:xfrm>
                    <a:off x="4014" y="1965"/>
                    <a:ext cx="149" cy="159"/>
                    <a:chOff x="4014" y="1965"/>
                    <a:chExt cx="149" cy="159"/>
                  </a:xfrm>
                </p:grpSpPr>
                <p:sp>
                  <p:nvSpPr>
                    <p:cNvPr id="416" name="Freeform 452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85" y="1965"/>
                      <a:ext cx="78" cy="102"/>
                    </a:xfrm>
                    <a:custGeom>
                      <a:avLst/>
                      <a:gdLst>
                        <a:gd name="T0" fmla="*/ 78 w 78"/>
                        <a:gd name="T1" fmla="*/ 102 h 102"/>
                        <a:gd name="T2" fmla="*/ 3 w 78"/>
                        <a:gd name="T3" fmla="*/ 63 h 102"/>
                        <a:gd name="T4" fmla="*/ 0 w 78"/>
                        <a:gd name="T5" fmla="*/ 0 h 102"/>
                        <a:gd name="T6" fmla="*/ 60 w 78"/>
                        <a:gd name="T7" fmla="*/ 45 h 102"/>
                        <a:gd name="T8" fmla="*/ 78 w 78"/>
                        <a:gd name="T9" fmla="*/ 102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102"/>
                        <a:gd name="T17" fmla="*/ 78 w 7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102">
                          <a:moveTo>
                            <a:pt x="78" y="102"/>
                          </a:moveTo>
                          <a:lnTo>
                            <a:pt x="3" y="63"/>
                          </a:lnTo>
                          <a:lnTo>
                            <a:pt x="0" y="0"/>
                          </a:lnTo>
                          <a:lnTo>
                            <a:pt x="60" y="45"/>
                          </a:lnTo>
                          <a:lnTo>
                            <a:pt x="78" y="10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7" name="Freeform 453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14" y="2008"/>
                      <a:ext cx="84" cy="116"/>
                    </a:xfrm>
                    <a:custGeom>
                      <a:avLst/>
                      <a:gdLst>
                        <a:gd name="T0" fmla="*/ 0 w 84"/>
                        <a:gd name="T1" fmla="*/ 116 h 116"/>
                        <a:gd name="T2" fmla="*/ 40 w 84"/>
                        <a:gd name="T3" fmla="*/ 27 h 116"/>
                        <a:gd name="T4" fmla="*/ 78 w 84"/>
                        <a:gd name="T5" fmla="*/ 0 h 116"/>
                        <a:gd name="T6" fmla="*/ 84 w 84"/>
                        <a:gd name="T7" fmla="*/ 49 h 116"/>
                        <a:gd name="T8" fmla="*/ 0 w 84"/>
                        <a:gd name="T9" fmla="*/ 116 h 1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"/>
                        <a:gd name="T16" fmla="*/ 0 h 116"/>
                        <a:gd name="T17" fmla="*/ 84 w 84"/>
                        <a:gd name="T18" fmla="*/ 116 h 1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" h="116">
                          <a:moveTo>
                            <a:pt x="0" y="116"/>
                          </a:moveTo>
                          <a:lnTo>
                            <a:pt x="40" y="27"/>
                          </a:lnTo>
                          <a:lnTo>
                            <a:pt x="78" y="0"/>
                          </a:lnTo>
                          <a:lnTo>
                            <a:pt x="84" y="49"/>
                          </a:lnTo>
                          <a:lnTo>
                            <a:pt x="0" y="116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413" name="Freeform 454"/>
                <p:cNvSpPr>
                  <a:spLocks/>
                </p:cNvSpPr>
                <p:nvPr/>
              </p:nvSpPr>
              <p:spPr bwMode="auto">
                <a:xfrm rot="19109823" flipH="1">
                  <a:off x="4251" y="2379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09" name="Group 455"/>
              <p:cNvGrpSpPr>
                <a:grpSpLocks/>
              </p:cNvGrpSpPr>
              <p:nvPr/>
            </p:nvGrpSpPr>
            <p:grpSpPr bwMode="auto">
              <a:xfrm>
                <a:off x="3859" y="2938"/>
                <a:ext cx="508" cy="501"/>
                <a:chOff x="3939" y="1946"/>
                <a:chExt cx="508" cy="501"/>
              </a:xfrm>
            </p:grpSpPr>
            <p:sp>
              <p:nvSpPr>
                <p:cNvPr id="400" name="Freeform 456"/>
                <p:cNvSpPr>
                  <a:spLocks/>
                </p:cNvSpPr>
                <p:nvPr/>
              </p:nvSpPr>
              <p:spPr bwMode="auto">
                <a:xfrm rot="19109823" flipH="1">
                  <a:off x="3939" y="2031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1" name="Freeform 457"/>
                <p:cNvSpPr>
                  <a:spLocks/>
                </p:cNvSpPr>
                <p:nvPr/>
              </p:nvSpPr>
              <p:spPr bwMode="auto">
                <a:xfrm rot="19109823" flipH="1">
                  <a:off x="4073" y="2052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2" name="Freeform 458"/>
                <p:cNvSpPr>
                  <a:spLocks/>
                </p:cNvSpPr>
                <p:nvPr/>
              </p:nvSpPr>
              <p:spPr bwMode="auto">
                <a:xfrm rot="19109823" flipH="1">
                  <a:off x="4052" y="1983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403" name="Group 459"/>
                <p:cNvGrpSpPr>
                  <a:grpSpLocks/>
                </p:cNvGrpSpPr>
                <p:nvPr/>
              </p:nvGrpSpPr>
              <p:grpSpPr bwMode="auto">
                <a:xfrm>
                  <a:off x="4014" y="1946"/>
                  <a:ext cx="149" cy="178"/>
                  <a:chOff x="4014" y="1946"/>
                  <a:chExt cx="149" cy="178"/>
                </a:xfrm>
              </p:grpSpPr>
              <p:sp>
                <p:nvSpPr>
                  <p:cNvPr id="405" name="Freeform 460"/>
                  <p:cNvSpPr>
                    <a:spLocks/>
                  </p:cNvSpPr>
                  <p:nvPr/>
                </p:nvSpPr>
                <p:spPr bwMode="auto">
                  <a:xfrm rot="19109823" flipH="1">
                    <a:off x="4067" y="1946"/>
                    <a:ext cx="37" cy="127"/>
                  </a:xfrm>
                  <a:custGeom>
                    <a:avLst/>
                    <a:gdLst>
                      <a:gd name="T0" fmla="*/ 37 w 37"/>
                      <a:gd name="T1" fmla="*/ 127 h 127"/>
                      <a:gd name="T2" fmla="*/ 0 w 37"/>
                      <a:gd name="T3" fmla="*/ 46 h 127"/>
                      <a:gd name="T4" fmla="*/ 16 w 37"/>
                      <a:gd name="T5" fmla="*/ 0 h 127"/>
                      <a:gd name="T6" fmla="*/ 19 w 37"/>
                      <a:gd name="T7" fmla="*/ 32 h 127"/>
                      <a:gd name="T8" fmla="*/ 37 w 37"/>
                      <a:gd name="T9" fmla="*/ 127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127"/>
                      <a:gd name="T17" fmla="*/ 37 w 37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127">
                        <a:moveTo>
                          <a:pt x="37" y="127"/>
                        </a:moveTo>
                        <a:lnTo>
                          <a:pt x="0" y="46"/>
                        </a:lnTo>
                        <a:lnTo>
                          <a:pt x="16" y="0"/>
                        </a:lnTo>
                        <a:lnTo>
                          <a:pt x="19" y="32"/>
                        </a:lnTo>
                        <a:lnTo>
                          <a:pt x="37" y="1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406" name="Group 461"/>
                  <p:cNvGrpSpPr>
                    <a:grpSpLocks/>
                  </p:cNvGrpSpPr>
                  <p:nvPr/>
                </p:nvGrpSpPr>
                <p:grpSpPr bwMode="auto">
                  <a:xfrm>
                    <a:off x="4014" y="1965"/>
                    <a:ext cx="149" cy="159"/>
                    <a:chOff x="4014" y="1965"/>
                    <a:chExt cx="149" cy="159"/>
                  </a:xfrm>
                </p:grpSpPr>
                <p:sp>
                  <p:nvSpPr>
                    <p:cNvPr id="407" name="Freeform 462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85" y="1965"/>
                      <a:ext cx="78" cy="102"/>
                    </a:xfrm>
                    <a:custGeom>
                      <a:avLst/>
                      <a:gdLst>
                        <a:gd name="T0" fmla="*/ 78 w 78"/>
                        <a:gd name="T1" fmla="*/ 102 h 102"/>
                        <a:gd name="T2" fmla="*/ 3 w 78"/>
                        <a:gd name="T3" fmla="*/ 63 h 102"/>
                        <a:gd name="T4" fmla="*/ 0 w 78"/>
                        <a:gd name="T5" fmla="*/ 0 h 102"/>
                        <a:gd name="T6" fmla="*/ 60 w 78"/>
                        <a:gd name="T7" fmla="*/ 45 h 102"/>
                        <a:gd name="T8" fmla="*/ 78 w 78"/>
                        <a:gd name="T9" fmla="*/ 102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102"/>
                        <a:gd name="T17" fmla="*/ 78 w 7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102">
                          <a:moveTo>
                            <a:pt x="78" y="102"/>
                          </a:moveTo>
                          <a:lnTo>
                            <a:pt x="3" y="63"/>
                          </a:lnTo>
                          <a:lnTo>
                            <a:pt x="0" y="0"/>
                          </a:lnTo>
                          <a:lnTo>
                            <a:pt x="60" y="45"/>
                          </a:lnTo>
                          <a:lnTo>
                            <a:pt x="78" y="10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08" name="Freeform 463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14" y="2008"/>
                      <a:ext cx="84" cy="116"/>
                    </a:xfrm>
                    <a:custGeom>
                      <a:avLst/>
                      <a:gdLst>
                        <a:gd name="T0" fmla="*/ 0 w 84"/>
                        <a:gd name="T1" fmla="*/ 116 h 116"/>
                        <a:gd name="T2" fmla="*/ 40 w 84"/>
                        <a:gd name="T3" fmla="*/ 27 h 116"/>
                        <a:gd name="T4" fmla="*/ 78 w 84"/>
                        <a:gd name="T5" fmla="*/ 0 h 116"/>
                        <a:gd name="T6" fmla="*/ 84 w 84"/>
                        <a:gd name="T7" fmla="*/ 49 h 116"/>
                        <a:gd name="T8" fmla="*/ 0 w 84"/>
                        <a:gd name="T9" fmla="*/ 116 h 1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"/>
                        <a:gd name="T16" fmla="*/ 0 h 116"/>
                        <a:gd name="T17" fmla="*/ 84 w 84"/>
                        <a:gd name="T18" fmla="*/ 116 h 1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" h="116">
                          <a:moveTo>
                            <a:pt x="0" y="116"/>
                          </a:moveTo>
                          <a:lnTo>
                            <a:pt x="40" y="27"/>
                          </a:lnTo>
                          <a:lnTo>
                            <a:pt x="78" y="0"/>
                          </a:lnTo>
                          <a:lnTo>
                            <a:pt x="84" y="49"/>
                          </a:lnTo>
                          <a:lnTo>
                            <a:pt x="0" y="116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404" name="Freeform 464"/>
                <p:cNvSpPr>
                  <a:spLocks/>
                </p:cNvSpPr>
                <p:nvPr/>
              </p:nvSpPr>
              <p:spPr bwMode="auto">
                <a:xfrm rot="19109823" flipH="1">
                  <a:off x="4251" y="2379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0" name="Group 465"/>
              <p:cNvGrpSpPr>
                <a:grpSpLocks/>
              </p:cNvGrpSpPr>
              <p:nvPr/>
            </p:nvGrpSpPr>
            <p:grpSpPr bwMode="auto">
              <a:xfrm>
                <a:off x="3587" y="3290"/>
                <a:ext cx="508" cy="501"/>
                <a:chOff x="3939" y="1946"/>
                <a:chExt cx="508" cy="501"/>
              </a:xfrm>
            </p:grpSpPr>
            <p:sp>
              <p:nvSpPr>
                <p:cNvPr id="391" name="Freeform 466"/>
                <p:cNvSpPr>
                  <a:spLocks/>
                </p:cNvSpPr>
                <p:nvPr/>
              </p:nvSpPr>
              <p:spPr bwMode="auto">
                <a:xfrm rot="19109823" flipH="1">
                  <a:off x="3939" y="2031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2" name="Freeform 467"/>
                <p:cNvSpPr>
                  <a:spLocks/>
                </p:cNvSpPr>
                <p:nvPr/>
              </p:nvSpPr>
              <p:spPr bwMode="auto">
                <a:xfrm rot="19109823" flipH="1">
                  <a:off x="4073" y="2052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3" name="Freeform 468"/>
                <p:cNvSpPr>
                  <a:spLocks/>
                </p:cNvSpPr>
                <p:nvPr/>
              </p:nvSpPr>
              <p:spPr bwMode="auto">
                <a:xfrm rot="19109823" flipH="1">
                  <a:off x="4052" y="1983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94" name="Group 469"/>
                <p:cNvGrpSpPr>
                  <a:grpSpLocks/>
                </p:cNvGrpSpPr>
                <p:nvPr/>
              </p:nvGrpSpPr>
              <p:grpSpPr bwMode="auto">
                <a:xfrm>
                  <a:off x="4014" y="1946"/>
                  <a:ext cx="149" cy="178"/>
                  <a:chOff x="4014" y="1946"/>
                  <a:chExt cx="149" cy="178"/>
                </a:xfrm>
              </p:grpSpPr>
              <p:sp>
                <p:nvSpPr>
                  <p:cNvPr id="396" name="Freeform 470"/>
                  <p:cNvSpPr>
                    <a:spLocks/>
                  </p:cNvSpPr>
                  <p:nvPr/>
                </p:nvSpPr>
                <p:spPr bwMode="auto">
                  <a:xfrm rot="19109823" flipH="1">
                    <a:off x="4067" y="1946"/>
                    <a:ext cx="37" cy="127"/>
                  </a:xfrm>
                  <a:custGeom>
                    <a:avLst/>
                    <a:gdLst>
                      <a:gd name="T0" fmla="*/ 37 w 37"/>
                      <a:gd name="T1" fmla="*/ 127 h 127"/>
                      <a:gd name="T2" fmla="*/ 0 w 37"/>
                      <a:gd name="T3" fmla="*/ 46 h 127"/>
                      <a:gd name="T4" fmla="*/ 16 w 37"/>
                      <a:gd name="T5" fmla="*/ 0 h 127"/>
                      <a:gd name="T6" fmla="*/ 19 w 37"/>
                      <a:gd name="T7" fmla="*/ 32 h 127"/>
                      <a:gd name="T8" fmla="*/ 37 w 37"/>
                      <a:gd name="T9" fmla="*/ 127 h 1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127"/>
                      <a:gd name="T17" fmla="*/ 37 w 37"/>
                      <a:gd name="T18" fmla="*/ 127 h 1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127">
                        <a:moveTo>
                          <a:pt x="37" y="127"/>
                        </a:moveTo>
                        <a:lnTo>
                          <a:pt x="0" y="46"/>
                        </a:lnTo>
                        <a:lnTo>
                          <a:pt x="16" y="0"/>
                        </a:lnTo>
                        <a:lnTo>
                          <a:pt x="19" y="32"/>
                        </a:lnTo>
                        <a:lnTo>
                          <a:pt x="37" y="12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3B00"/>
                      </a:gs>
                      <a:gs pos="50000">
                        <a:srgbClr val="008000"/>
                      </a:gs>
                      <a:gs pos="100000">
                        <a:srgbClr val="003B00"/>
                      </a:gs>
                    </a:gsLst>
                    <a:lin ang="5400000" scaled="1"/>
                  </a:gradFill>
                  <a:ln w="63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397" name="Group 471"/>
                  <p:cNvGrpSpPr>
                    <a:grpSpLocks/>
                  </p:cNvGrpSpPr>
                  <p:nvPr/>
                </p:nvGrpSpPr>
                <p:grpSpPr bwMode="auto">
                  <a:xfrm>
                    <a:off x="4014" y="1965"/>
                    <a:ext cx="149" cy="159"/>
                    <a:chOff x="4014" y="1965"/>
                    <a:chExt cx="149" cy="159"/>
                  </a:xfrm>
                </p:grpSpPr>
                <p:sp>
                  <p:nvSpPr>
                    <p:cNvPr id="398" name="Freeform 472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85" y="1965"/>
                      <a:ext cx="78" cy="102"/>
                    </a:xfrm>
                    <a:custGeom>
                      <a:avLst/>
                      <a:gdLst>
                        <a:gd name="T0" fmla="*/ 78 w 78"/>
                        <a:gd name="T1" fmla="*/ 102 h 102"/>
                        <a:gd name="T2" fmla="*/ 3 w 78"/>
                        <a:gd name="T3" fmla="*/ 63 h 102"/>
                        <a:gd name="T4" fmla="*/ 0 w 78"/>
                        <a:gd name="T5" fmla="*/ 0 h 102"/>
                        <a:gd name="T6" fmla="*/ 60 w 78"/>
                        <a:gd name="T7" fmla="*/ 45 h 102"/>
                        <a:gd name="T8" fmla="*/ 78 w 78"/>
                        <a:gd name="T9" fmla="*/ 102 h 1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8"/>
                        <a:gd name="T16" fmla="*/ 0 h 102"/>
                        <a:gd name="T17" fmla="*/ 78 w 78"/>
                        <a:gd name="T18" fmla="*/ 102 h 1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8" h="102">
                          <a:moveTo>
                            <a:pt x="78" y="102"/>
                          </a:moveTo>
                          <a:lnTo>
                            <a:pt x="3" y="63"/>
                          </a:lnTo>
                          <a:lnTo>
                            <a:pt x="0" y="0"/>
                          </a:lnTo>
                          <a:lnTo>
                            <a:pt x="60" y="45"/>
                          </a:lnTo>
                          <a:lnTo>
                            <a:pt x="78" y="102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99" name="Freeform 473"/>
                    <p:cNvSpPr>
                      <a:spLocks/>
                    </p:cNvSpPr>
                    <p:nvPr/>
                  </p:nvSpPr>
                  <p:spPr bwMode="auto">
                    <a:xfrm rot="19109823" flipH="1">
                      <a:off x="4014" y="2008"/>
                      <a:ext cx="84" cy="116"/>
                    </a:xfrm>
                    <a:custGeom>
                      <a:avLst/>
                      <a:gdLst>
                        <a:gd name="T0" fmla="*/ 0 w 84"/>
                        <a:gd name="T1" fmla="*/ 116 h 116"/>
                        <a:gd name="T2" fmla="*/ 40 w 84"/>
                        <a:gd name="T3" fmla="*/ 27 h 116"/>
                        <a:gd name="T4" fmla="*/ 78 w 84"/>
                        <a:gd name="T5" fmla="*/ 0 h 116"/>
                        <a:gd name="T6" fmla="*/ 84 w 84"/>
                        <a:gd name="T7" fmla="*/ 49 h 116"/>
                        <a:gd name="T8" fmla="*/ 0 w 84"/>
                        <a:gd name="T9" fmla="*/ 116 h 1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"/>
                        <a:gd name="T16" fmla="*/ 0 h 116"/>
                        <a:gd name="T17" fmla="*/ 84 w 84"/>
                        <a:gd name="T18" fmla="*/ 116 h 1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" h="116">
                          <a:moveTo>
                            <a:pt x="0" y="116"/>
                          </a:moveTo>
                          <a:lnTo>
                            <a:pt x="40" y="27"/>
                          </a:lnTo>
                          <a:lnTo>
                            <a:pt x="78" y="0"/>
                          </a:lnTo>
                          <a:lnTo>
                            <a:pt x="84" y="49"/>
                          </a:lnTo>
                          <a:lnTo>
                            <a:pt x="0" y="116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3B00"/>
                        </a:gs>
                        <a:gs pos="50000">
                          <a:srgbClr val="008000"/>
                        </a:gs>
                        <a:gs pos="100000">
                          <a:srgbClr val="003B00"/>
                        </a:gs>
                      </a:gsLst>
                      <a:lin ang="5400000" scaled="1"/>
                    </a:gradFill>
                    <a:ln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395" name="Freeform 474"/>
                <p:cNvSpPr>
                  <a:spLocks/>
                </p:cNvSpPr>
                <p:nvPr/>
              </p:nvSpPr>
              <p:spPr bwMode="auto">
                <a:xfrm rot="19109823" flipH="1">
                  <a:off x="4251" y="2379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1" name="Group 475"/>
              <p:cNvGrpSpPr>
                <a:grpSpLocks/>
              </p:cNvGrpSpPr>
              <p:nvPr/>
            </p:nvGrpSpPr>
            <p:grpSpPr bwMode="auto">
              <a:xfrm rot="2490177">
                <a:off x="3604" y="2605"/>
                <a:ext cx="508" cy="509"/>
                <a:chOff x="4060" y="1421"/>
                <a:chExt cx="508" cy="509"/>
              </a:xfrm>
            </p:grpSpPr>
            <p:sp>
              <p:nvSpPr>
                <p:cNvPr id="384" name="Freeform 476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5" name="Freeform 477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6" name="Freeform 478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7" name="Freeform 479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8" name="Freeform 480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" name="Freeform 481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0" name="Freeform 482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2" name="Group 483"/>
              <p:cNvGrpSpPr>
                <a:grpSpLocks/>
              </p:cNvGrpSpPr>
              <p:nvPr/>
            </p:nvGrpSpPr>
            <p:grpSpPr bwMode="auto">
              <a:xfrm rot="2490177">
                <a:off x="3380" y="2877"/>
                <a:ext cx="508" cy="509"/>
                <a:chOff x="4060" y="1421"/>
                <a:chExt cx="508" cy="509"/>
              </a:xfrm>
            </p:grpSpPr>
            <p:sp>
              <p:nvSpPr>
                <p:cNvPr id="377" name="Freeform 484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" name="Freeform 485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" name="Freeform 486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0" name="Freeform 487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1" name="Freeform 488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2" name="Freeform 489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3" name="Freeform 490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3" name="Group 491"/>
              <p:cNvGrpSpPr>
                <a:grpSpLocks/>
              </p:cNvGrpSpPr>
              <p:nvPr/>
            </p:nvGrpSpPr>
            <p:grpSpPr bwMode="auto">
              <a:xfrm rot="2490177">
                <a:off x="3012" y="3005"/>
                <a:ext cx="508" cy="509"/>
                <a:chOff x="4060" y="1421"/>
                <a:chExt cx="508" cy="509"/>
              </a:xfrm>
            </p:grpSpPr>
            <p:sp>
              <p:nvSpPr>
                <p:cNvPr id="370" name="Freeform 492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1" name="Freeform 493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2" name="Freeform 494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3" name="Freeform 495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4" name="Freeform 496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5" name="Freeform 497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6" name="Freeform 498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4" name="Group 499"/>
              <p:cNvGrpSpPr>
                <a:grpSpLocks/>
              </p:cNvGrpSpPr>
              <p:nvPr/>
            </p:nvGrpSpPr>
            <p:grpSpPr bwMode="auto">
              <a:xfrm rot="2490177">
                <a:off x="3589" y="2814"/>
                <a:ext cx="508" cy="509"/>
                <a:chOff x="4060" y="1421"/>
                <a:chExt cx="508" cy="509"/>
              </a:xfrm>
            </p:grpSpPr>
            <p:sp>
              <p:nvSpPr>
                <p:cNvPr id="363" name="Freeform 500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4" name="Freeform 501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5" name="Freeform 502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6" name="Freeform 503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7" name="Freeform 504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8" name="Freeform 505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9" name="Freeform 506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5" name="Group 507"/>
              <p:cNvGrpSpPr>
                <a:grpSpLocks/>
              </p:cNvGrpSpPr>
              <p:nvPr/>
            </p:nvGrpSpPr>
            <p:grpSpPr bwMode="auto">
              <a:xfrm>
                <a:off x="3172" y="3405"/>
                <a:ext cx="508" cy="509"/>
                <a:chOff x="4060" y="1421"/>
                <a:chExt cx="508" cy="509"/>
              </a:xfrm>
            </p:grpSpPr>
            <p:sp>
              <p:nvSpPr>
                <p:cNvPr id="356" name="Freeform 508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7" name="Freeform 509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" name="Freeform 510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9" name="Freeform 511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0" name="Freeform 512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1" name="Freeform 513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2" name="Freeform 514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6" name="Group 515"/>
              <p:cNvGrpSpPr>
                <a:grpSpLocks/>
              </p:cNvGrpSpPr>
              <p:nvPr/>
            </p:nvGrpSpPr>
            <p:grpSpPr bwMode="auto">
              <a:xfrm rot="2490177">
                <a:off x="2517" y="3422"/>
                <a:ext cx="508" cy="509"/>
                <a:chOff x="4060" y="1421"/>
                <a:chExt cx="508" cy="509"/>
              </a:xfrm>
            </p:grpSpPr>
            <p:sp>
              <p:nvSpPr>
                <p:cNvPr id="349" name="Freeform 516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7C8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0" name="Freeform 517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1" name="Freeform 518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2" name="Freeform 519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3" name="Freeform 520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4" name="Freeform 521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5" name="Freeform 522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7" name="Group 523"/>
              <p:cNvGrpSpPr>
                <a:grpSpLocks/>
              </p:cNvGrpSpPr>
              <p:nvPr/>
            </p:nvGrpSpPr>
            <p:grpSpPr bwMode="auto">
              <a:xfrm rot="2490177">
                <a:off x="3940" y="2413"/>
                <a:ext cx="508" cy="509"/>
                <a:chOff x="4060" y="1421"/>
                <a:chExt cx="508" cy="509"/>
              </a:xfrm>
            </p:grpSpPr>
            <p:sp>
              <p:nvSpPr>
                <p:cNvPr id="342" name="Freeform 524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3" name="Freeform 525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4" name="Freeform 526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5" name="Freeform 527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6" name="Freeform 528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7" name="Freeform 529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8" name="Freeform 530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8" name="Group 531"/>
              <p:cNvGrpSpPr>
                <a:grpSpLocks/>
              </p:cNvGrpSpPr>
              <p:nvPr/>
            </p:nvGrpSpPr>
            <p:grpSpPr bwMode="auto">
              <a:xfrm rot="2490177">
                <a:off x="2885" y="3358"/>
                <a:ext cx="508" cy="509"/>
                <a:chOff x="4060" y="1421"/>
                <a:chExt cx="508" cy="509"/>
              </a:xfrm>
            </p:grpSpPr>
            <p:sp>
              <p:nvSpPr>
                <p:cNvPr id="335" name="Freeform 532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6" name="Freeform 533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7" name="Freeform 534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" name="Freeform 535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9" name="Freeform 536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0" name="Freeform 537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1" name="Freeform 538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19" name="Group 539"/>
              <p:cNvGrpSpPr>
                <a:grpSpLocks/>
              </p:cNvGrpSpPr>
              <p:nvPr/>
            </p:nvGrpSpPr>
            <p:grpSpPr bwMode="auto">
              <a:xfrm rot="2490177">
                <a:off x="3348" y="2605"/>
                <a:ext cx="508" cy="509"/>
                <a:chOff x="4060" y="1421"/>
                <a:chExt cx="508" cy="509"/>
              </a:xfrm>
            </p:grpSpPr>
            <p:sp>
              <p:nvSpPr>
                <p:cNvPr id="328" name="Freeform 540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9" name="Freeform 541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0" name="Freeform 542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1" name="Freeform 543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2" name="Freeform 544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3" name="Freeform 545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4" name="Freeform 546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0" name="Group 547"/>
              <p:cNvGrpSpPr>
                <a:grpSpLocks/>
              </p:cNvGrpSpPr>
              <p:nvPr/>
            </p:nvGrpSpPr>
            <p:grpSpPr bwMode="auto">
              <a:xfrm rot="2490177">
                <a:off x="3348" y="3133"/>
                <a:ext cx="508" cy="509"/>
                <a:chOff x="4060" y="1421"/>
                <a:chExt cx="508" cy="509"/>
              </a:xfrm>
            </p:grpSpPr>
            <p:sp>
              <p:nvSpPr>
                <p:cNvPr id="321" name="Freeform 548"/>
                <p:cNvSpPr>
                  <a:spLocks/>
                </p:cNvSpPr>
                <p:nvPr/>
              </p:nvSpPr>
              <p:spPr bwMode="auto">
                <a:xfrm>
                  <a:off x="4060" y="1514"/>
                  <a:ext cx="508" cy="416"/>
                </a:xfrm>
                <a:custGeom>
                  <a:avLst/>
                  <a:gdLst>
                    <a:gd name="T0" fmla="*/ 17 w 508"/>
                    <a:gd name="T1" fmla="*/ 112 h 416"/>
                    <a:gd name="T2" fmla="*/ 35 w 508"/>
                    <a:gd name="T3" fmla="*/ 265 h 416"/>
                    <a:gd name="T4" fmla="*/ 227 w 508"/>
                    <a:gd name="T5" fmla="*/ 400 h 416"/>
                    <a:gd name="T6" fmla="*/ 293 w 508"/>
                    <a:gd name="T7" fmla="*/ 361 h 416"/>
                    <a:gd name="T8" fmla="*/ 404 w 508"/>
                    <a:gd name="T9" fmla="*/ 358 h 416"/>
                    <a:gd name="T10" fmla="*/ 508 w 508"/>
                    <a:gd name="T11" fmla="*/ 140 h 416"/>
                    <a:gd name="T12" fmla="*/ 407 w 508"/>
                    <a:gd name="T13" fmla="*/ 22 h 416"/>
                    <a:gd name="T14" fmla="*/ 281 w 508"/>
                    <a:gd name="T15" fmla="*/ 10 h 416"/>
                    <a:gd name="T16" fmla="*/ 206 w 508"/>
                    <a:gd name="T17" fmla="*/ 43 h 416"/>
                    <a:gd name="T18" fmla="*/ 110 w 508"/>
                    <a:gd name="T19" fmla="*/ 19 h 416"/>
                    <a:gd name="T20" fmla="*/ 17 w 508"/>
                    <a:gd name="T21" fmla="*/ 112 h 4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08"/>
                    <a:gd name="T34" fmla="*/ 0 h 416"/>
                    <a:gd name="T35" fmla="*/ 508 w 508"/>
                    <a:gd name="T36" fmla="*/ 416 h 4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08" h="416">
                      <a:moveTo>
                        <a:pt x="17" y="112"/>
                      </a:moveTo>
                      <a:cubicBezTo>
                        <a:pt x="5" y="153"/>
                        <a:pt x="0" y="217"/>
                        <a:pt x="35" y="265"/>
                      </a:cubicBezTo>
                      <a:cubicBezTo>
                        <a:pt x="70" y="313"/>
                        <a:pt x="184" y="384"/>
                        <a:pt x="227" y="400"/>
                      </a:cubicBezTo>
                      <a:cubicBezTo>
                        <a:pt x="270" y="416"/>
                        <a:pt x="264" y="368"/>
                        <a:pt x="293" y="361"/>
                      </a:cubicBezTo>
                      <a:cubicBezTo>
                        <a:pt x="322" y="354"/>
                        <a:pt x="368" y="395"/>
                        <a:pt x="404" y="358"/>
                      </a:cubicBezTo>
                      <a:cubicBezTo>
                        <a:pt x="440" y="321"/>
                        <a:pt x="508" y="196"/>
                        <a:pt x="508" y="140"/>
                      </a:cubicBezTo>
                      <a:cubicBezTo>
                        <a:pt x="508" y="84"/>
                        <a:pt x="445" y="44"/>
                        <a:pt x="407" y="22"/>
                      </a:cubicBezTo>
                      <a:cubicBezTo>
                        <a:pt x="369" y="0"/>
                        <a:pt x="314" y="7"/>
                        <a:pt x="281" y="10"/>
                      </a:cubicBezTo>
                      <a:cubicBezTo>
                        <a:pt x="248" y="13"/>
                        <a:pt x="234" y="42"/>
                        <a:pt x="206" y="43"/>
                      </a:cubicBezTo>
                      <a:cubicBezTo>
                        <a:pt x="178" y="44"/>
                        <a:pt x="142" y="7"/>
                        <a:pt x="110" y="19"/>
                      </a:cubicBezTo>
                      <a:cubicBezTo>
                        <a:pt x="78" y="31"/>
                        <a:pt x="31" y="70"/>
                        <a:pt x="17" y="1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2" name="Freeform 549"/>
                <p:cNvSpPr>
                  <a:spLocks/>
                </p:cNvSpPr>
                <p:nvPr/>
              </p:nvSpPr>
              <p:spPr bwMode="auto">
                <a:xfrm>
                  <a:off x="4084" y="1567"/>
                  <a:ext cx="296" cy="258"/>
                </a:xfrm>
                <a:custGeom>
                  <a:avLst/>
                  <a:gdLst>
                    <a:gd name="T0" fmla="*/ 193 w 288"/>
                    <a:gd name="T1" fmla="*/ 49 h 218"/>
                    <a:gd name="T2" fmla="*/ 45 w 288"/>
                    <a:gd name="T3" fmla="*/ 11 h 218"/>
                    <a:gd name="T4" fmla="*/ 4 w 288"/>
                    <a:gd name="T5" fmla="*/ 115 h 218"/>
                    <a:gd name="T6" fmla="*/ 70 w 288"/>
                    <a:gd name="T7" fmla="*/ 228 h 218"/>
                    <a:gd name="T8" fmla="*/ 259 w 288"/>
                    <a:gd name="T9" fmla="*/ 247 h 218"/>
                    <a:gd name="T10" fmla="*/ 292 w 288"/>
                    <a:gd name="T11" fmla="*/ 162 h 218"/>
                    <a:gd name="T12" fmla="*/ 193 w 288"/>
                    <a:gd name="T13" fmla="*/ 49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8"/>
                    <a:gd name="T22" fmla="*/ 0 h 218"/>
                    <a:gd name="T23" fmla="*/ 288 w 288"/>
                    <a:gd name="T24" fmla="*/ 218 h 2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8" h="218">
                      <a:moveTo>
                        <a:pt x="188" y="41"/>
                      </a:moveTo>
                      <a:cubicBezTo>
                        <a:pt x="148" y="20"/>
                        <a:pt x="75" y="0"/>
                        <a:pt x="44" y="9"/>
                      </a:cubicBezTo>
                      <a:cubicBezTo>
                        <a:pt x="13" y="18"/>
                        <a:pt x="0" y="66"/>
                        <a:pt x="4" y="97"/>
                      </a:cubicBezTo>
                      <a:cubicBezTo>
                        <a:pt x="8" y="128"/>
                        <a:pt x="27" y="174"/>
                        <a:pt x="68" y="193"/>
                      </a:cubicBezTo>
                      <a:cubicBezTo>
                        <a:pt x="109" y="212"/>
                        <a:pt x="216" y="218"/>
                        <a:pt x="252" y="209"/>
                      </a:cubicBezTo>
                      <a:cubicBezTo>
                        <a:pt x="288" y="200"/>
                        <a:pt x="288" y="162"/>
                        <a:pt x="284" y="137"/>
                      </a:cubicBezTo>
                      <a:cubicBezTo>
                        <a:pt x="280" y="112"/>
                        <a:pt x="228" y="62"/>
                        <a:pt x="188" y="41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" name="Freeform 550"/>
                <p:cNvSpPr>
                  <a:spLocks/>
                </p:cNvSpPr>
                <p:nvPr/>
              </p:nvSpPr>
              <p:spPr bwMode="auto">
                <a:xfrm>
                  <a:off x="4179" y="1458"/>
                  <a:ext cx="78" cy="102"/>
                </a:xfrm>
                <a:custGeom>
                  <a:avLst/>
                  <a:gdLst>
                    <a:gd name="T0" fmla="*/ 78 w 78"/>
                    <a:gd name="T1" fmla="*/ 102 h 102"/>
                    <a:gd name="T2" fmla="*/ 3 w 78"/>
                    <a:gd name="T3" fmla="*/ 63 h 102"/>
                    <a:gd name="T4" fmla="*/ 0 w 78"/>
                    <a:gd name="T5" fmla="*/ 0 h 102"/>
                    <a:gd name="T6" fmla="*/ 60 w 78"/>
                    <a:gd name="T7" fmla="*/ 45 h 102"/>
                    <a:gd name="T8" fmla="*/ 78 w 78"/>
                    <a:gd name="T9" fmla="*/ 102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102"/>
                    <a:gd name="T17" fmla="*/ 78 w 7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102">
                      <a:moveTo>
                        <a:pt x="78" y="102"/>
                      </a:moveTo>
                      <a:lnTo>
                        <a:pt x="3" y="63"/>
                      </a:lnTo>
                      <a:lnTo>
                        <a:pt x="0" y="0"/>
                      </a:lnTo>
                      <a:lnTo>
                        <a:pt x="60" y="45"/>
                      </a:lnTo>
                      <a:lnTo>
                        <a:pt x="78" y="10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4" name="Freeform 551"/>
                <p:cNvSpPr>
                  <a:spLocks/>
                </p:cNvSpPr>
                <p:nvPr/>
              </p:nvSpPr>
              <p:spPr bwMode="auto">
                <a:xfrm>
                  <a:off x="4218" y="1421"/>
                  <a:ext cx="37" cy="127"/>
                </a:xfrm>
                <a:custGeom>
                  <a:avLst/>
                  <a:gdLst>
                    <a:gd name="T0" fmla="*/ 37 w 37"/>
                    <a:gd name="T1" fmla="*/ 127 h 127"/>
                    <a:gd name="T2" fmla="*/ 0 w 37"/>
                    <a:gd name="T3" fmla="*/ 46 h 127"/>
                    <a:gd name="T4" fmla="*/ 16 w 37"/>
                    <a:gd name="T5" fmla="*/ 0 h 127"/>
                    <a:gd name="T6" fmla="*/ 19 w 37"/>
                    <a:gd name="T7" fmla="*/ 32 h 127"/>
                    <a:gd name="T8" fmla="*/ 37 w 37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127"/>
                    <a:gd name="T17" fmla="*/ 37 w 37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127">
                      <a:moveTo>
                        <a:pt x="37" y="127"/>
                      </a:moveTo>
                      <a:lnTo>
                        <a:pt x="0" y="46"/>
                      </a:lnTo>
                      <a:lnTo>
                        <a:pt x="16" y="0"/>
                      </a:lnTo>
                      <a:lnTo>
                        <a:pt x="19" y="32"/>
                      </a:lnTo>
                      <a:lnTo>
                        <a:pt x="37" y="12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5" name="Freeform 552"/>
                <p:cNvSpPr>
                  <a:spLocks/>
                </p:cNvSpPr>
                <p:nvPr/>
              </p:nvSpPr>
              <p:spPr bwMode="auto">
                <a:xfrm>
                  <a:off x="4257" y="1435"/>
                  <a:ext cx="39" cy="123"/>
                </a:xfrm>
                <a:custGeom>
                  <a:avLst/>
                  <a:gdLst>
                    <a:gd name="T0" fmla="*/ 0 w 39"/>
                    <a:gd name="T1" fmla="*/ 123 h 123"/>
                    <a:gd name="T2" fmla="*/ 12 w 39"/>
                    <a:gd name="T3" fmla="*/ 28 h 123"/>
                    <a:gd name="T4" fmla="*/ 35 w 39"/>
                    <a:gd name="T5" fmla="*/ 0 h 123"/>
                    <a:gd name="T6" fmla="*/ 39 w 39"/>
                    <a:gd name="T7" fmla="*/ 50 h 123"/>
                    <a:gd name="T8" fmla="*/ 0 w 39"/>
                    <a:gd name="T9" fmla="*/ 123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123"/>
                    <a:gd name="T17" fmla="*/ 39 w 39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123">
                      <a:moveTo>
                        <a:pt x="0" y="123"/>
                      </a:moveTo>
                      <a:lnTo>
                        <a:pt x="12" y="28"/>
                      </a:lnTo>
                      <a:lnTo>
                        <a:pt x="35" y="0"/>
                      </a:lnTo>
                      <a:lnTo>
                        <a:pt x="39" y="50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6" name="Freeform 553"/>
                <p:cNvSpPr>
                  <a:spLocks/>
                </p:cNvSpPr>
                <p:nvPr/>
              </p:nvSpPr>
              <p:spPr bwMode="auto">
                <a:xfrm>
                  <a:off x="4260" y="1444"/>
                  <a:ext cx="84" cy="116"/>
                </a:xfrm>
                <a:custGeom>
                  <a:avLst/>
                  <a:gdLst>
                    <a:gd name="T0" fmla="*/ 0 w 84"/>
                    <a:gd name="T1" fmla="*/ 116 h 116"/>
                    <a:gd name="T2" fmla="*/ 40 w 84"/>
                    <a:gd name="T3" fmla="*/ 27 h 116"/>
                    <a:gd name="T4" fmla="*/ 78 w 84"/>
                    <a:gd name="T5" fmla="*/ 0 h 116"/>
                    <a:gd name="T6" fmla="*/ 84 w 84"/>
                    <a:gd name="T7" fmla="*/ 49 h 116"/>
                    <a:gd name="T8" fmla="*/ 0 w 84"/>
                    <a:gd name="T9" fmla="*/ 116 h 1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116"/>
                    <a:gd name="T17" fmla="*/ 84 w 84"/>
                    <a:gd name="T18" fmla="*/ 116 h 1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116">
                      <a:moveTo>
                        <a:pt x="0" y="116"/>
                      </a:moveTo>
                      <a:lnTo>
                        <a:pt x="40" y="27"/>
                      </a:lnTo>
                      <a:lnTo>
                        <a:pt x="78" y="0"/>
                      </a:lnTo>
                      <a:lnTo>
                        <a:pt x="84" y="49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/>
                    </a:gs>
                    <a:gs pos="50000">
                      <a:srgbClr val="008000"/>
                    </a:gs>
                    <a:gs pos="100000">
                      <a:srgbClr val="003B00"/>
                    </a:gs>
                  </a:gsLst>
                  <a:lin ang="5400000" scaled="1"/>
                </a:gradFill>
                <a:ln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" name="Freeform 554"/>
                <p:cNvSpPr>
                  <a:spLocks/>
                </p:cNvSpPr>
                <p:nvPr/>
              </p:nvSpPr>
              <p:spPr bwMode="auto">
                <a:xfrm>
                  <a:off x="4338" y="1875"/>
                  <a:ext cx="36" cy="18"/>
                </a:xfrm>
                <a:custGeom>
                  <a:avLst/>
                  <a:gdLst>
                    <a:gd name="T0" fmla="*/ 0 w 36"/>
                    <a:gd name="T1" fmla="*/ 9 h 18"/>
                    <a:gd name="T2" fmla="*/ 21 w 36"/>
                    <a:gd name="T3" fmla="*/ 18 h 18"/>
                    <a:gd name="T4" fmla="*/ 36 w 36"/>
                    <a:gd name="T5" fmla="*/ 0 h 18"/>
                    <a:gd name="T6" fmla="*/ 0 w 36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"/>
                    <a:gd name="T13" fmla="*/ 0 h 18"/>
                    <a:gd name="T14" fmla="*/ 36 w 36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" h="18">
                      <a:moveTo>
                        <a:pt x="0" y="9"/>
                      </a:moveTo>
                      <a:lnTo>
                        <a:pt x="21" y="18"/>
                      </a:lnTo>
                      <a:lnTo>
                        <a:pt x="3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89" name="Group 555"/>
            <p:cNvGrpSpPr>
              <a:grpSpLocks/>
            </p:cNvGrpSpPr>
            <p:nvPr/>
          </p:nvGrpSpPr>
          <p:grpSpPr bwMode="auto">
            <a:xfrm>
              <a:off x="90" y="1015"/>
              <a:ext cx="2430" cy="1407"/>
              <a:chOff x="90" y="1015"/>
              <a:chExt cx="2430" cy="1407"/>
            </a:xfrm>
          </p:grpSpPr>
          <p:sp>
            <p:nvSpPr>
              <p:cNvPr id="290" name="Freeform 556"/>
              <p:cNvSpPr>
                <a:spLocks/>
              </p:cNvSpPr>
              <p:nvPr/>
            </p:nvSpPr>
            <p:spPr bwMode="auto">
              <a:xfrm>
                <a:off x="90" y="2307"/>
                <a:ext cx="1302" cy="42"/>
              </a:xfrm>
              <a:custGeom>
                <a:avLst/>
                <a:gdLst>
                  <a:gd name="T0" fmla="*/ 3 w 1302"/>
                  <a:gd name="T1" fmla="*/ 0 h 42"/>
                  <a:gd name="T2" fmla="*/ 363 w 1302"/>
                  <a:gd name="T3" fmla="*/ 18 h 42"/>
                  <a:gd name="T4" fmla="*/ 1302 w 1302"/>
                  <a:gd name="T5" fmla="*/ 18 h 42"/>
                  <a:gd name="T6" fmla="*/ 1302 w 1302"/>
                  <a:gd name="T7" fmla="*/ 36 h 42"/>
                  <a:gd name="T8" fmla="*/ 219 w 1302"/>
                  <a:gd name="T9" fmla="*/ 42 h 42"/>
                  <a:gd name="T10" fmla="*/ 0 w 1302"/>
                  <a:gd name="T11" fmla="*/ 36 h 42"/>
                  <a:gd name="T12" fmla="*/ 3 w 1302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2"/>
                  <a:gd name="T22" fmla="*/ 0 h 42"/>
                  <a:gd name="T23" fmla="*/ 1302 w 1302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2" h="42">
                    <a:moveTo>
                      <a:pt x="3" y="0"/>
                    </a:moveTo>
                    <a:lnTo>
                      <a:pt x="363" y="18"/>
                    </a:lnTo>
                    <a:lnTo>
                      <a:pt x="1302" y="18"/>
                    </a:lnTo>
                    <a:lnTo>
                      <a:pt x="1302" y="36"/>
                    </a:lnTo>
                    <a:lnTo>
                      <a:pt x="219" y="42"/>
                    </a:lnTo>
                    <a:lnTo>
                      <a:pt x="0" y="3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1" name="Freeform 557"/>
              <p:cNvSpPr>
                <a:spLocks/>
              </p:cNvSpPr>
              <p:nvPr/>
            </p:nvSpPr>
            <p:spPr bwMode="auto">
              <a:xfrm>
                <a:off x="90" y="2175"/>
                <a:ext cx="1302" cy="30"/>
              </a:xfrm>
              <a:custGeom>
                <a:avLst/>
                <a:gdLst>
                  <a:gd name="T0" fmla="*/ 0 w 1302"/>
                  <a:gd name="T1" fmla="*/ 6 h 30"/>
                  <a:gd name="T2" fmla="*/ 1299 w 1302"/>
                  <a:gd name="T3" fmla="*/ 0 h 30"/>
                  <a:gd name="T4" fmla="*/ 1302 w 1302"/>
                  <a:gd name="T5" fmla="*/ 30 h 30"/>
                  <a:gd name="T6" fmla="*/ 0 w 1302"/>
                  <a:gd name="T7" fmla="*/ 30 h 30"/>
                  <a:gd name="T8" fmla="*/ 0 w 1302"/>
                  <a:gd name="T9" fmla="*/ 6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2"/>
                  <a:gd name="T16" fmla="*/ 0 h 30"/>
                  <a:gd name="T17" fmla="*/ 1302 w 130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2" h="30">
                    <a:moveTo>
                      <a:pt x="0" y="6"/>
                    </a:moveTo>
                    <a:lnTo>
                      <a:pt x="1299" y="0"/>
                    </a:lnTo>
                    <a:lnTo>
                      <a:pt x="1302" y="30"/>
                    </a:lnTo>
                    <a:lnTo>
                      <a:pt x="0" y="3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2" name="Freeform 558"/>
              <p:cNvSpPr>
                <a:spLocks/>
              </p:cNvSpPr>
              <p:nvPr/>
            </p:nvSpPr>
            <p:spPr bwMode="auto">
              <a:xfrm>
                <a:off x="1407" y="1047"/>
                <a:ext cx="1113" cy="1158"/>
              </a:xfrm>
              <a:custGeom>
                <a:avLst/>
                <a:gdLst>
                  <a:gd name="T0" fmla="*/ 0 w 1113"/>
                  <a:gd name="T1" fmla="*/ 1134 h 1158"/>
                  <a:gd name="T2" fmla="*/ 1113 w 1113"/>
                  <a:gd name="T3" fmla="*/ 0 h 1158"/>
                  <a:gd name="T4" fmla="*/ 1113 w 1113"/>
                  <a:gd name="T5" fmla="*/ 30 h 1158"/>
                  <a:gd name="T6" fmla="*/ 0 w 1113"/>
                  <a:gd name="T7" fmla="*/ 1158 h 1158"/>
                  <a:gd name="T8" fmla="*/ 0 w 1113"/>
                  <a:gd name="T9" fmla="*/ 1134 h 1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3"/>
                  <a:gd name="T16" fmla="*/ 0 h 1158"/>
                  <a:gd name="T17" fmla="*/ 1113 w 1113"/>
                  <a:gd name="T18" fmla="*/ 1158 h 11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3" h="1158">
                    <a:moveTo>
                      <a:pt x="0" y="1134"/>
                    </a:moveTo>
                    <a:lnTo>
                      <a:pt x="1113" y="0"/>
                    </a:lnTo>
                    <a:lnTo>
                      <a:pt x="1113" y="30"/>
                    </a:lnTo>
                    <a:lnTo>
                      <a:pt x="0" y="1158"/>
                    </a:lnTo>
                    <a:lnTo>
                      <a:pt x="0" y="1134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3" name="Oval 559"/>
              <p:cNvSpPr>
                <a:spLocks noChangeArrowheads="1"/>
              </p:cNvSpPr>
              <p:nvPr/>
            </p:nvSpPr>
            <p:spPr bwMode="auto">
              <a:xfrm>
                <a:off x="114" y="2119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94" name="Oval 560"/>
              <p:cNvSpPr>
                <a:spLocks noChangeArrowheads="1"/>
              </p:cNvSpPr>
              <p:nvPr/>
            </p:nvSpPr>
            <p:spPr bwMode="auto">
              <a:xfrm>
                <a:off x="1332" y="2101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95" name="Oval 561"/>
              <p:cNvSpPr>
                <a:spLocks noChangeArrowheads="1"/>
              </p:cNvSpPr>
              <p:nvPr/>
            </p:nvSpPr>
            <p:spPr bwMode="auto">
              <a:xfrm>
                <a:off x="1338" y="2251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96" name="Oval 562"/>
              <p:cNvSpPr>
                <a:spLocks noChangeArrowheads="1"/>
              </p:cNvSpPr>
              <p:nvPr/>
            </p:nvSpPr>
            <p:spPr bwMode="auto">
              <a:xfrm>
                <a:off x="1338" y="2383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97" name="Oval 563"/>
              <p:cNvSpPr>
                <a:spLocks noChangeArrowheads="1"/>
              </p:cNvSpPr>
              <p:nvPr/>
            </p:nvSpPr>
            <p:spPr bwMode="auto">
              <a:xfrm>
                <a:off x="113" y="2238"/>
                <a:ext cx="27" cy="28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98" name="Oval 564"/>
              <p:cNvSpPr>
                <a:spLocks noChangeArrowheads="1"/>
              </p:cNvSpPr>
              <p:nvPr/>
            </p:nvSpPr>
            <p:spPr bwMode="auto">
              <a:xfrm>
                <a:off x="125" y="2394"/>
                <a:ext cx="27" cy="28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99" name="Oval 565"/>
              <p:cNvSpPr>
                <a:spLocks noChangeArrowheads="1"/>
              </p:cNvSpPr>
              <p:nvPr/>
            </p:nvSpPr>
            <p:spPr bwMode="auto">
              <a:xfrm>
                <a:off x="1410" y="2095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00" name="Oval 566"/>
              <p:cNvSpPr>
                <a:spLocks noChangeArrowheads="1"/>
              </p:cNvSpPr>
              <p:nvPr/>
            </p:nvSpPr>
            <p:spPr bwMode="auto">
              <a:xfrm>
                <a:off x="1410" y="2257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01" name="Oval 567"/>
              <p:cNvSpPr>
                <a:spLocks noChangeArrowheads="1"/>
              </p:cNvSpPr>
              <p:nvPr/>
            </p:nvSpPr>
            <p:spPr bwMode="auto">
              <a:xfrm>
                <a:off x="1410" y="2365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02" name="Oval 568"/>
              <p:cNvSpPr>
                <a:spLocks noChangeArrowheads="1"/>
              </p:cNvSpPr>
              <p:nvPr/>
            </p:nvSpPr>
            <p:spPr bwMode="auto">
              <a:xfrm>
                <a:off x="2484" y="1279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03" name="Oval 569"/>
              <p:cNvSpPr>
                <a:spLocks noChangeArrowheads="1"/>
              </p:cNvSpPr>
              <p:nvPr/>
            </p:nvSpPr>
            <p:spPr bwMode="auto">
              <a:xfrm>
                <a:off x="2484" y="1159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04" name="Oval 570"/>
              <p:cNvSpPr>
                <a:spLocks noChangeArrowheads="1"/>
              </p:cNvSpPr>
              <p:nvPr/>
            </p:nvSpPr>
            <p:spPr bwMode="auto">
              <a:xfrm>
                <a:off x="2484" y="1015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05" name="Freeform 571"/>
              <p:cNvSpPr>
                <a:spLocks/>
              </p:cNvSpPr>
              <p:nvPr/>
            </p:nvSpPr>
            <p:spPr bwMode="auto">
              <a:xfrm>
                <a:off x="1404" y="1197"/>
                <a:ext cx="1116" cy="1152"/>
              </a:xfrm>
              <a:custGeom>
                <a:avLst/>
                <a:gdLst>
                  <a:gd name="T0" fmla="*/ 0 w 1116"/>
                  <a:gd name="T1" fmla="*/ 1116 h 1152"/>
                  <a:gd name="T2" fmla="*/ 1110 w 1116"/>
                  <a:gd name="T3" fmla="*/ 0 h 1152"/>
                  <a:gd name="T4" fmla="*/ 1116 w 1116"/>
                  <a:gd name="T5" fmla="*/ 24 h 1152"/>
                  <a:gd name="T6" fmla="*/ 3 w 1116"/>
                  <a:gd name="T7" fmla="*/ 1152 h 1152"/>
                  <a:gd name="T8" fmla="*/ 0 w 1116"/>
                  <a:gd name="T9" fmla="*/ 1116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6"/>
                  <a:gd name="T16" fmla="*/ 0 h 1152"/>
                  <a:gd name="T17" fmla="*/ 1116 w 1116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6" h="1152">
                    <a:moveTo>
                      <a:pt x="0" y="1116"/>
                    </a:moveTo>
                    <a:lnTo>
                      <a:pt x="1110" y="0"/>
                    </a:lnTo>
                    <a:lnTo>
                      <a:pt x="1116" y="24"/>
                    </a:lnTo>
                    <a:lnTo>
                      <a:pt x="3" y="1152"/>
                    </a:lnTo>
                    <a:lnTo>
                      <a:pt x="0" y="1116"/>
                    </a:lnTo>
                    <a:close/>
                  </a:path>
                </a:pathLst>
              </a:custGeom>
              <a:solidFill>
                <a:srgbClr val="FFFFFF"/>
              </a:solidFill>
              <a:ln w="3175" cap="flat" cmpd="sng">
                <a:solidFill>
                  <a:srgbClr val="CC66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29" name="Прямоугольник 428"/>
          <p:cNvSpPr/>
          <p:nvPr/>
        </p:nvSpPr>
        <p:spPr>
          <a:xfrm>
            <a:off x="500034" y="714356"/>
            <a:ext cx="8072437" cy="2000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i="1" dirty="0">
                <a:solidFill>
                  <a:srgbClr val="002060"/>
                </a:solidFill>
              </a:rPr>
              <a:t>В магазин привезли 14 ящиков с яблоками  по 8 кг в каждом ящике. </a:t>
            </a:r>
          </a:p>
          <a:p>
            <a:pPr algn="ctr">
              <a:defRPr/>
            </a:pPr>
            <a:r>
              <a:rPr lang="ru-RU" sz="3600" b="1" i="1" dirty="0">
                <a:solidFill>
                  <a:srgbClr val="002060"/>
                </a:solidFill>
              </a:rPr>
              <a:t>Сколько яблок привезли в магазин?</a:t>
            </a:r>
          </a:p>
        </p:txBody>
      </p:sp>
      <p:sp>
        <p:nvSpPr>
          <p:cNvPr id="430" name="Пятно 1 429"/>
          <p:cNvSpPr/>
          <p:nvPr/>
        </p:nvSpPr>
        <p:spPr>
          <a:xfrm>
            <a:off x="214282" y="2428868"/>
            <a:ext cx="2714625" cy="2286000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FF0000"/>
                </a:solidFill>
              </a:rPr>
              <a:t>112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dd0237f9b41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357688"/>
            <a:ext cx="2071688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36"/>
          <p:cNvGrpSpPr>
            <a:grpSpLocks/>
          </p:cNvGrpSpPr>
          <p:nvPr/>
        </p:nvGrpSpPr>
        <p:grpSpPr bwMode="auto">
          <a:xfrm>
            <a:off x="571500" y="3071813"/>
            <a:ext cx="1857375" cy="3595687"/>
            <a:chOff x="768" y="48"/>
            <a:chExt cx="581" cy="1050"/>
          </a:xfrm>
        </p:grpSpPr>
        <p:grpSp>
          <p:nvGrpSpPr>
            <p:cNvPr id="4" name="Group 267"/>
            <p:cNvGrpSpPr>
              <a:grpSpLocks/>
            </p:cNvGrpSpPr>
            <p:nvPr/>
          </p:nvGrpSpPr>
          <p:grpSpPr bwMode="auto">
            <a:xfrm>
              <a:off x="768" y="48"/>
              <a:ext cx="581" cy="1050"/>
              <a:chOff x="1680" y="1488"/>
              <a:chExt cx="581" cy="1050"/>
            </a:xfrm>
          </p:grpSpPr>
          <p:sp>
            <p:nvSpPr>
              <p:cNvPr id="6" name="Freeform 268"/>
              <p:cNvSpPr>
                <a:spLocks/>
              </p:cNvSpPr>
              <p:nvPr/>
            </p:nvSpPr>
            <p:spPr bwMode="auto">
              <a:xfrm>
                <a:off x="1971" y="2252"/>
                <a:ext cx="0" cy="241"/>
              </a:xfrm>
              <a:custGeom>
                <a:avLst/>
                <a:gdLst>
                  <a:gd name="T0" fmla="*/ 0 w 1"/>
                  <a:gd name="T1" fmla="*/ 0 h 256"/>
                  <a:gd name="T2" fmla="*/ 0 w 1"/>
                  <a:gd name="T3" fmla="*/ 241 h 256"/>
                  <a:gd name="T4" fmla="*/ 0 60000 65536"/>
                  <a:gd name="T5" fmla="*/ 0 60000 65536"/>
                  <a:gd name="T6" fmla="*/ 0 w 1"/>
                  <a:gd name="T7" fmla="*/ 0 h 256"/>
                  <a:gd name="T8" fmla="*/ 0 w 1"/>
                  <a:gd name="T9" fmla="*/ 256 h 25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56">
                    <a:moveTo>
                      <a:pt x="0" y="0"/>
                    </a:moveTo>
                    <a:lnTo>
                      <a:pt x="0" y="25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" name="Freeform 269"/>
              <p:cNvSpPr>
                <a:spLocks/>
              </p:cNvSpPr>
              <p:nvPr/>
            </p:nvSpPr>
            <p:spPr bwMode="auto">
              <a:xfrm>
                <a:off x="1768" y="2105"/>
                <a:ext cx="406" cy="399"/>
              </a:xfrm>
              <a:custGeom>
                <a:avLst/>
                <a:gdLst>
                  <a:gd name="T0" fmla="*/ 69 w 468"/>
                  <a:gd name="T1" fmla="*/ 8 h 423"/>
                  <a:gd name="T2" fmla="*/ 272 w 468"/>
                  <a:gd name="T3" fmla="*/ 8 h 423"/>
                  <a:gd name="T4" fmla="*/ 318 w 468"/>
                  <a:gd name="T5" fmla="*/ 8 h 423"/>
                  <a:gd name="T6" fmla="*/ 334 w 468"/>
                  <a:gd name="T7" fmla="*/ 26 h 423"/>
                  <a:gd name="T8" fmla="*/ 362 w 468"/>
                  <a:gd name="T9" fmla="*/ 79 h 423"/>
                  <a:gd name="T10" fmla="*/ 376 w 468"/>
                  <a:gd name="T11" fmla="*/ 125 h 423"/>
                  <a:gd name="T12" fmla="*/ 402 w 468"/>
                  <a:gd name="T13" fmla="*/ 189 h 423"/>
                  <a:gd name="T14" fmla="*/ 402 w 468"/>
                  <a:gd name="T15" fmla="*/ 279 h 423"/>
                  <a:gd name="T16" fmla="*/ 379 w 468"/>
                  <a:gd name="T17" fmla="*/ 328 h 423"/>
                  <a:gd name="T18" fmla="*/ 372 w 468"/>
                  <a:gd name="T19" fmla="*/ 381 h 423"/>
                  <a:gd name="T20" fmla="*/ 369 w 468"/>
                  <a:gd name="T21" fmla="*/ 396 h 423"/>
                  <a:gd name="T22" fmla="*/ 341 w 468"/>
                  <a:gd name="T23" fmla="*/ 366 h 423"/>
                  <a:gd name="T24" fmla="*/ 320 w 468"/>
                  <a:gd name="T25" fmla="*/ 351 h 423"/>
                  <a:gd name="T26" fmla="*/ 275 w 468"/>
                  <a:gd name="T27" fmla="*/ 340 h 423"/>
                  <a:gd name="T28" fmla="*/ 237 w 468"/>
                  <a:gd name="T29" fmla="*/ 358 h 423"/>
                  <a:gd name="T30" fmla="*/ 206 w 468"/>
                  <a:gd name="T31" fmla="*/ 385 h 423"/>
                  <a:gd name="T32" fmla="*/ 193 w 468"/>
                  <a:gd name="T33" fmla="*/ 370 h 423"/>
                  <a:gd name="T34" fmla="*/ 143 w 468"/>
                  <a:gd name="T35" fmla="*/ 347 h 423"/>
                  <a:gd name="T36" fmla="*/ 91 w 468"/>
                  <a:gd name="T37" fmla="*/ 347 h 423"/>
                  <a:gd name="T38" fmla="*/ 63 w 468"/>
                  <a:gd name="T39" fmla="*/ 377 h 423"/>
                  <a:gd name="T40" fmla="*/ 43 w 468"/>
                  <a:gd name="T41" fmla="*/ 389 h 423"/>
                  <a:gd name="T42" fmla="*/ 27 w 468"/>
                  <a:gd name="T43" fmla="*/ 370 h 423"/>
                  <a:gd name="T44" fmla="*/ 11 w 468"/>
                  <a:gd name="T45" fmla="*/ 321 h 423"/>
                  <a:gd name="T46" fmla="*/ 1 w 468"/>
                  <a:gd name="T47" fmla="*/ 257 h 423"/>
                  <a:gd name="T48" fmla="*/ 4 w 468"/>
                  <a:gd name="T49" fmla="*/ 200 h 423"/>
                  <a:gd name="T50" fmla="*/ 27 w 468"/>
                  <a:gd name="T51" fmla="*/ 143 h 423"/>
                  <a:gd name="T52" fmla="*/ 49 w 468"/>
                  <a:gd name="T53" fmla="*/ 94 h 423"/>
                  <a:gd name="T54" fmla="*/ 69 w 468"/>
                  <a:gd name="T55" fmla="*/ 8 h 42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8"/>
                  <a:gd name="T85" fmla="*/ 0 h 423"/>
                  <a:gd name="T86" fmla="*/ 468 w 468"/>
                  <a:gd name="T87" fmla="*/ 423 h 42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8" h="423">
                    <a:moveTo>
                      <a:pt x="79" y="8"/>
                    </a:moveTo>
                    <a:cubicBezTo>
                      <a:pt x="118" y="0"/>
                      <a:pt x="265" y="8"/>
                      <a:pt x="313" y="8"/>
                    </a:cubicBezTo>
                    <a:cubicBezTo>
                      <a:pt x="361" y="8"/>
                      <a:pt x="355" y="5"/>
                      <a:pt x="367" y="8"/>
                    </a:cubicBezTo>
                    <a:cubicBezTo>
                      <a:pt x="379" y="11"/>
                      <a:pt x="377" y="15"/>
                      <a:pt x="385" y="28"/>
                    </a:cubicBezTo>
                    <a:cubicBezTo>
                      <a:pt x="393" y="41"/>
                      <a:pt x="409" y="67"/>
                      <a:pt x="417" y="84"/>
                    </a:cubicBezTo>
                    <a:cubicBezTo>
                      <a:pt x="425" y="101"/>
                      <a:pt x="425" y="113"/>
                      <a:pt x="433" y="132"/>
                    </a:cubicBezTo>
                    <a:cubicBezTo>
                      <a:pt x="441" y="151"/>
                      <a:pt x="458" y="173"/>
                      <a:pt x="463" y="200"/>
                    </a:cubicBezTo>
                    <a:cubicBezTo>
                      <a:pt x="468" y="227"/>
                      <a:pt x="467" y="271"/>
                      <a:pt x="463" y="296"/>
                    </a:cubicBezTo>
                    <a:cubicBezTo>
                      <a:pt x="459" y="321"/>
                      <a:pt x="443" y="330"/>
                      <a:pt x="437" y="348"/>
                    </a:cubicBezTo>
                    <a:cubicBezTo>
                      <a:pt x="431" y="366"/>
                      <a:pt x="431" y="392"/>
                      <a:pt x="429" y="404"/>
                    </a:cubicBezTo>
                    <a:cubicBezTo>
                      <a:pt x="427" y="416"/>
                      <a:pt x="431" y="423"/>
                      <a:pt x="425" y="420"/>
                    </a:cubicBezTo>
                    <a:cubicBezTo>
                      <a:pt x="419" y="417"/>
                      <a:pt x="402" y="396"/>
                      <a:pt x="393" y="388"/>
                    </a:cubicBezTo>
                    <a:cubicBezTo>
                      <a:pt x="384" y="380"/>
                      <a:pt x="382" y="377"/>
                      <a:pt x="369" y="372"/>
                    </a:cubicBezTo>
                    <a:cubicBezTo>
                      <a:pt x="356" y="367"/>
                      <a:pt x="333" y="359"/>
                      <a:pt x="317" y="360"/>
                    </a:cubicBezTo>
                    <a:cubicBezTo>
                      <a:pt x="301" y="361"/>
                      <a:pt x="286" y="372"/>
                      <a:pt x="273" y="380"/>
                    </a:cubicBezTo>
                    <a:cubicBezTo>
                      <a:pt x="260" y="388"/>
                      <a:pt x="245" y="406"/>
                      <a:pt x="237" y="408"/>
                    </a:cubicBezTo>
                    <a:cubicBezTo>
                      <a:pt x="229" y="410"/>
                      <a:pt x="235" y="399"/>
                      <a:pt x="223" y="392"/>
                    </a:cubicBezTo>
                    <a:cubicBezTo>
                      <a:pt x="211" y="385"/>
                      <a:pt x="185" y="372"/>
                      <a:pt x="165" y="368"/>
                    </a:cubicBezTo>
                    <a:cubicBezTo>
                      <a:pt x="145" y="364"/>
                      <a:pt x="120" y="363"/>
                      <a:pt x="105" y="368"/>
                    </a:cubicBezTo>
                    <a:cubicBezTo>
                      <a:pt x="90" y="373"/>
                      <a:pt x="82" y="393"/>
                      <a:pt x="73" y="400"/>
                    </a:cubicBezTo>
                    <a:cubicBezTo>
                      <a:pt x="64" y="407"/>
                      <a:pt x="56" y="413"/>
                      <a:pt x="49" y="412"/>
                    </a:cubicBezTo>
                    <a:cubicBezTo>
                      <a:pt x="42" y="411"/>
                      <a:pt x="37" y="404"/>
                      <a:pt x="31" y="392"/>
                    </a:cubicBezTo>
                    <a:cubicBezTo>
                      <a:pt x="25" y="380"/>
                      <a:pt x="18" y="360"/>
                      <a:pt x="13" y="340"/>
                    </a:cubicBezTo>
                    <a:cubicBezTo>
                      <a:pt x="8" y="320"/>
                      <a:pt x="2" y="293"/>
                      <a:pt x="1" y="272"/>
                    </a:cubicBezTo>
                    <a:cubicBezTo>
                      <a:pt x="0" y="251"/>
                      <a:pt x="0" y="232"/>
                      <a:pt x="5" y="212"/>
                    </a:cubicBezTo>
                    <a:cubicBezTo>
                      <a:pt x="10" y="192"/>
                      <a:pt x="22" y="171"/>
                      <a:pt x="31" y="152"/>
                    </a:cubicBezTo>
                    <a:cubicBezTo>
                      <a:pt x="40" y="133"/>
                      <a:pt x="49" y="124"/>
                      <a:pt x="57" y="100"/>
                    </a:cubicBezTo>
                    <a:cubicBezTo>
                      <a:pt x="65" y="76"/>
                      <a:pt x="75" y="27"/>
                      <a:pt x="79" y="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CC"/>
                  </a:gs>
                  <a:gs pos="50000">
                    <a:srgbClr val="000099"/>
                  </a:gs>
                  <a:gs pos="100000">
                    <a:srgbClr val="0066C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Freeform 270"/>
              <p:cNvSpPr>
                <a:spLocks/>
              </p:cNvSpPr>
              <p:nvPr/>
            </p:nvSpPr>
            <p:spPr bwMode="auto">
              <a:xfrm>
                <a:off x="1962" y="2112"/>
                <a:ext cx="41" cy="136"/>
              </a:xfrm>
              <a:custGeom>
                <a:avLst/>
                <a:gdLst>
                  <a:gd name="T0" fmla="*/ 0 w 48"/>
                  <a:gd name="T1" fmla="*/ 0 h 144"/>
                  <a:gd name="T2" fmla="*/ 41 w 48"/>
                  <a:gd name="T3" fmla="*/ 0 h 144"/>
                  <a:gd name="T4" fmla="*/ 41 w 48"/>
                  <a:gd name="T5" fmla="*/ 136 h 144"/>
                  <a:gd name="T6" fmla="*/ 0 w 48"/>
                  <a:gd name="T7" fmla="*/ 136 h 144"/>
                  <a:gd name="T8" fmla="*/ 0 w 48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0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271"/>
              <p:cNvSpPr>
                <a:spLocks/>
              </p:cNvSpPr>
              <p:nvPr/>
            </p:nvSpPr>
            <p:spPr bwMode="auto">
              <a:xfrm>
                <a:off x="2040" y="2108"/>
                <a:ext cx="111" cy="136"/>
              </a:xfrm>
              <a:custGeom>
                <a:avLst/>
                <a:gdLst>
                  <a:gd name="T0" fmla="*/ 110 w 128"/>
                  <a:gd name="T1" fmla="*/ 126 h 144"/>
                  <a:gd name="T2" fmla="*/ 111 w 128"/>
                  <a:gd name="T3" fmla="*/ 136 h 144"/>
                  <a:gd name="T4" fmla="*/ 0 w 128"/>
                  <a:gd name="T5" fmla="*/ 4 h 144"/>
                  <a:gd name="T6" fmla="*/ 52 w 128"/>
                  <a:gd name="T7" fmla="*/ 0 h 144"/>
                  <a:gd name="T8" fmla="*/ 110 w 128"/>
                  <a:gd name="T9" fmla="*/ 126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144"/>
                  <a:gd name="T17" fmla="*/ 128 w 12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144">
                    <a:moveTo>
                      <a:pt x="127" y="133"/>
                    </a:moveTo>
                    <a:lnTo>
                      <a:pt x="128" y="144"/>
                    </a:lnTo>
                    <a:lnTo>
                      <a:pt x="0" y="4"/>
                    </a:lnTo>
                    <a:lnTo>
                      <a:pt x="60" y="0"/>
                    </a:lnTo>
                    <a:lnTo>
                      <a:pt x="127" y="133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272"/>
              <p:cNvSpPr>
                <a:spLocks/>
              </p:cNvSpPr>
              <p:nvPr/>
            </p:nvSpPr>
            <p:spPr bwMode="auto">
              <a:xfrm>
                <a:off x="1800" y="2105"/>
                <a:ext cx="90" cy="143"/>
              </a:xfrm>
              <a:custGeom>
                <a:avLst/>
                <a:gdLst>
                  <a:gd name="T0" fmla="*/ 0 w 104"/>
                  <a:gd name="T1" fmla="*/ 143 h 152"/>
                  <a:gd name="T2" fmla="*/ 7 w 104"/>
                  <a:gd name="T3" fmla="*/ 128 h 152"/>
                  <a:gd name="T4" fmla="*/ 38 w 104"/>
                  <a:gd name="T5" fmla="*/ 0 h 152"/>
                  <a:gd name="T6" fmla="*/ 90 w 104"/>
                  <a:gd name="T7" fmla="*/ 8 h 152"/>
                  <a:gd name="T8" fmla="*/ 0 w 104"/>
                  <a:gd name="T9" fmla="*/ 143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52"/>
                  <a:gd name="T17" fmla="*/ 104 w 104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52">
                    <a:moveTo>
                      <a:pt x="0" y="152"/>
                    </a:moveTo>
                    <a:lnTo>
                      <a:pt x="8" y="136"/>
                    </a:lnTo>
                    <a:lnTo>
                      <a:pt x="44" y="0"/>
                    </a:lnTo>
                    <a:lnTo>
                      <a:pt x="104" y="8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273"/>
              <p:cNvSpPr>
                <a:spLocks/>
              </p:cNvSpPr>
              <p:nvPr/>
            </p:nvSpPr>
            <p:spPr bwMode="auto">
              <a:xfrm>
                <a:off x="1831" y="1912"/>
                <a:ext cx="272" cy="203"/>
              </a:xfrm>
              <a:custGeom>
                <a:avLst/>
                <a:gdLst>
                  <a:gd name="T0" fmla="*/ 5 w 313"/>
                  <a:gd name="T1" fmla="*/ 200 h 215"/>
                  <a:gd name="T2" fmla="*/ 38 w 313"/>
                  <a:gd name="T3" fmla="*/ 196 h 215"/>
                  <a:gd name="T4" fmla="*/ 229 w 313"/>
                  <a:gd name="T5" fmla="*/ 193 h 215"/>
                  <a:gd name="T6" fmla="*/ 264 w 313"/>
                  <a:gd name="T7" fmla="*/ 193 h 215"/>
                  <a:gd name="T8" fmla="*/ 271 w 313"/>
                  <a:gd name="T9" fmla="*/ 144 h 215"/>
                  <a:gd name="T10" fmla="*/ 268 w 313"/>
                  <a:gd name="T11" fmla="*/ 87 h 215"/>
                  <a:gd name="T12" fmla="*/ 247 w 313"/>
                  <a:gd name="T13" fmla="*/ 38 h 215"/>
                  <a:gd name="T14" fmla="*/ 216 w 313"/>
                  <a:gd name="T15" fmla="*/ 19 h 215"/>
                  <a:gd name="T16" fmla="*/ 177 w 313"/>
                  <a:gd name="T17" fmla="*/ 4 h 215"/>
                  <a:gd name="T18" fmla="*/ 139 w 313"/>
                  <a:gd name="T19" fmla="*/ 42 h 215"/>
                  <a:gd name="T20" fmla="*/ 132 w 313"/>
                  <a:gd name="T21" fmla="*/ 42 h 215"/>
                  <a:gd name="T22" fmla="*/ 94 w 313"/>
                  <a:gd name="T23" fmla="*/ 8 h 215"/>
                  <a:gd name="T24" fmla="*/ 70 w 313"/>
                  <a:gd name="T25" fmla="*/ 15 h 215"/>
                  <a:gd name="T26" fmla="*/ 38 w 313"/>
                  <a:gd name="T27" fmla="*/ 45 h 215"/>
                  <a:gd name="T28" fmla="*/ 14 w 313"/>
                  <a:gd name="T29" fmla="*/ 79 h 215"/>
                  <a:gd name="T30" fmla="*/ 5 w 313"/>
                  <a:gd name="T31" fmla="*/ 110 h 215"/>
                  <a:gd name="T32" fmla="*/ 5 w 313"/>
                  <a:gd name="T33" fmla="*/ 155 h 215"/>
                  <a:gd name="T34" fmla="*/ 0 w 313"/>
                  <a:gd name="T35" fmla="*/ 181 h 215"/>
                  <a:gd name="T36" fmla="*/ 5 w 313"/>
                  <a:gd name="T37" fmla="*/ 200 h 2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3"/>
                  <a:gd name="T58" fmla="*/ 0 h 215"/>
                  <a:gd name="T59" fmla="*/ 313 w 313"/>
                  <a:gd name="T60" fmla="*/ 215 h 21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3" h="215">
                    <a:moveTo>
                      <a:pt x="6" y="212"/>
                    </a:moveTo>
                    <a:cubicBezTo>
                      <a:pt x="13" y="215"/>
                      <a:pt x="1" y="209"/>
                      <a:pt x="44" y="208"/>
                    </a:cubicBezTo>
                    <a:cubicBezTo>
                      <a:pt x="87" y="207"/>
                      <a:pt x="221" y="205"/>
                      <a:pt x="264" y="204"/>
                    </a:cubicBezTo>
                    <a:cubicBezTo>
                      <a:pt x="307" y="203"/>
                      <a:pt x="296" y="213"/>
                      <a:pt x="304" y="204"/>
                    </a:cubicBezTo>
                    <a:cubicBezTo>
                      <a:pt x="312" y="195"/>
                      <a:pt x="311" y="171"/>
                      <a:pt x="312" y="152"/>
                    </a:cubicBezTo>
                    <a:cubicBezTo>
                      <a:pt x="313" y="133"/>
                      <a:pt x="313" y="111"/>
                      <a:pt x="308" y="92"/>
                    </a:cubicBezTo>
                    <a:cubicBezTo>
                      <a:pt x="303" y="73"/>
                      <a:pt x="294" y="52"/>
                      <a:pt x="284" y="40"/>
                    </a:cubicBezTo>
                    <a:cubicBezTo>
                      <a:pt x="274" y="28"/>
                      <a:pt x="261" y="26"/>
                      <a:pt x="248" y="20"/>
                    </a:cubicBezTo>
                    <a:cubicBezTo>
                      <a:pt x="235" y="14"/>
                      <a:pt x="219" y="0"/>
                      <a:pt x="204" y="4"/>
                    </a:cubicBezTo>
                    <a:cubicBezTo>
                      <a:pt x="189" y="8"/>
                      <a:pt x="169" y="37"/>
                      <a:pt x="160" y="44"/>
                    </a:cubicBezTo>
                    <a:cubicBezTo>
                      <a:pt x="151" y="51"/>
                      <a:pt x="161" y="50"/>
                      <a:pt x="152" y="44"/>
                    </a:cubicBezTo>
                    <a:cubicBezTo>
                      <a:pt x="143" y="38"/>
                      <a:pt x="120" y="13"/>
                      <a:pt x="108" y="8"/>
                    </a:cubicBezTo>
                    <a:cubicBezTo>
                      <a:pt x="96" y="3"/>
                      <a:pt x="91" y="9"/>
                      <a:pt x="80" y="16"/>
                    </a:cubicBezTo>
                    <a:cubicBezTo>
                      <a:pt x="69" y="23"/>
                      <a:pt x="55" y="37"/>
                      <a:pt x="44" y="48"/>
                    </a:cubicBezTo>
                    <a:cubicBezTo>
                      <a:pt x="33" y="59"/>
                      <a:pt x="22" y="73"/>
                      <a:pt x="16" y="84"/>
                    </a:cubicBezTo>
                    <a:cubicBezTo>
                      <a:pt x="10" y="95"/>
                      <a:pt x="8" y="103"/>
                      <a:pt x="6" y="116"/>
                    </a:cubicBezTo>
                    <a:cubicBezTo>
                      <a:pt x="4" y="129"/>
                      <a:pt x="7" y="151"/>
                      <a:pt x="6" y="164"/>
                    </a:cubicBezTo>
                    <a:cubicBezTo>
                      <a:pt x="5" y="177"/>
                      <a:pt x="0" y="184"/>
                      <a:pt x="0" y="192"/>
                    </a:cubicBezTo>
                    <a:cubicBezTo>
                      <a:pt x="0" y="200"/>
                      <a:pt x="2" y="209"/>
                      <a:pt x="6" y="2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274"/>
              <p:cNvSpPr>
                <a:spLocks/>
              </p:cNvSpPr>
              <p:nvPr/>
            </p:nvSpPr>
            <p:spPr bwMode="auto">
              <a:xfrm>
                <a:off x="2045" y="1910"/>
                <a:ext cx="171" cy="301"/>
              </a:xfrm>
              <a:custGeom>
                <a:avLst/>
                <a:gdLst>
                  <a:gd name="T0" fmla="*/ 0 w 198"/>
                  <a:gd name="T1" fmla="*/ 22 h 320"/>
                  <a:gd name="T2" fmla="*/ 64 w 198"/>
                  <a:gd name="T3" fmla="*/ 7 h 320"/>
                  <a:gd name="T4" fmla="*/ 133 w 198"/>
                  <a:gd name="T5" fmla="*/ 63 h 320"/>
                  <a:gd name="T6" fmla="*/ 143 w 198"/>
                  <a:gd name="T7" fmla="*/ 127 h 320"/>
                  <a:gd name="T8" fmla="*/ 147 w 198"/>
                  <a:gd name="T9" fmla="*/ 168 h 320"/>
                  <a:gd name="T10" fmla="*/ 154 w 198"/>
                  <a:gd name="T11" fmla="*/ 229 h 320"/>
                  <a:gd name="T12" fmla="*/ 166 w 198"/>
                  <a:gd name="T13" fmla="*/ 247 h 320"/>
                  <a:gd name="T14" fmla="*/ 124 w 198"/>
                  <a:gd name="T15" fmla="*/ 293 h 320"/>
                  <a:gd name="T16" fmla="*/ 102 w 198"/>
                  <a:gd name="T17" fmla="*/ 296 h 320"/>
                  <a:gd name="T18" fmla="*/ 85 w 198"/>
                  <a:gd name="T19" fmla="*/ 270 h 320"/>
                  <a:gd name="T20" fmla="*/ 50 w 198"/>
                  <a:gd name="T21" fmla="*/ 206 h 320"/>
                  <a:gd name="T22" fmla="*/ 57 w 198"/>
                  <a:gd name="T23" fmla="*/ 172 h 320"/>
                  <a:gd name="T24" fmla="*/ 57 w 198"/>
                  <a:gd name="T25" fmla="*/ 116 h 320"/>
                  <a:gd name="T26" fmla="*/ 41 w 198"/>
                  <a:gd name="T27" fmla="*/ 67 h 320"/>
                  <a:gd name="T28" fmla="*/ 29 w 198"/>
                  <a:gd name="T29" fmla="*/ 37 h 320"/>
                  <a:gd name="T30" fmla="*/ 0 w 198"/>
                  <a:gd name="T31" fmla="*/ 22 h 3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8"/>
                  <a:gd name="T49" fmla="*/ 0 h 320"/>
                  <a:gd name="T50" fmla="*/ 198 w 198"/>
                  <a:gd name="T51" fmla="*/ 320 h 32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8" h="320">
                    <a:moveTo>
                      <a:pt x="0" y="23"/>
                    </a:moveTo>
                    <a:cubicBezTo>
                      <a:pt x="8" y="16"/>
                      <a:pt x="48" y="0"/>
                      <a:pt x="74" y="7"/>
                    </a:cubicBezTo>
                    <a:cubicBezTo>
                      <a:pt x="100" y="14"/>
                      <a:pt x="139" y="46"/>
                      <a:pt x="154" y="67"/>
                    </a:cubicBezTo>
                    <a:cubicBezTo>
                      <a:pt x="169" y="88"/>
                      <a:pt x="163" y="116"/>
                      <a:pt x="166" y="135"/>
                    </a:cubicBezTo>
                    <a:cubicBezTo>
                      <a:pt x="169" y="154"/>
                      <a:pt x="168" y="161"/>
                      <a:pt x="170" y="179"/>
                    </a:cubicBezTo>
                    <a:cubicBezTo>
                      <a:pt x="172" y="197"/>
                      <a:pt x="174" y="229"/>
                      <a:pt x="178" y="243"/>
                    </a:cubicBezTo>
                    <a:cubicBezTo>
                      <a:pt x="182" y="257"/>
                      <a:pt x="198" y="252"/>
                      <a:pt x="192" y="263"/>
                    </a:cubicBezTo>
                    <a:cubicBezTo>
                      <a:pt x="186" y="274"/>
                      <a:pt x="156" y="302"/>
                      <a:pt x="144" y="311"/>
                    </a:cubicBezTo>
                    <a:cubicBezTo>
                      <a:pt x="132" y="320"/>
                      <a:pt x="126" y="319"/>
                      <a:pt x="118" y="315"/>
                    </a:cubicBezTo>
                    <a:cubicBezTo>
                      <a:pt x="110" y="311"/>
                      <a:pt x="108" y="303"/>
                      <a:pt x="98" y="287"/>
                    </a:cubicBezTo>
                    <a:cubicBezTo>
                      <a:pt x="88" y="271"/>
                      <a:pt x="63" y="236"/>
                      <a:pt x="58" y="219"/>
                    </a:cubicBezTo>
                    <a:cubicBezTo>
                      <a:pt x="53" y="202"/>
                      <a:pt x="65" y="199"/>
                      <a:pt x="66" y="183"/>
                    </a:cubicBezTo>
                    <a:cubicBezTo>
                      <a:pt x="67" y="167"/>
                      <a:pt x="69" y="142"/>
                      <a:pt x="66" y="123"/>
                    </a:cubicBezTo>
                    <a:cubicBezTo>
                      <a:pt x="63" y="104"/>
                      <a:pt x="53" y="85"/>
                      <a:pt x="48" y="71"/>
                    </a:cubicBezTo>
                    <a:cubicBezTo>
                      <a:pt x="43" y="57"/>
                      <a:pt x="42" y="47"/>
                      <a:pt x="34" y="39"/>
                    </a:cubicBezTo>
                    <a:cubicBezTo>
                      <a:pt x="26" y="31"/>
                      <a:pt x="7" y="26"/>
                      <a:pt x="0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275"/>
              <p:cNvSpPr>
                <a:spLocks/>
              </p:cNvSpPr>
              <p:nvPr/>
            </p:nvSpPr>
            <p:spPr bwMode="auto">
              <a:xfrm>
                <a:off x="2133" y="2105"/>
                <a:ext cx="87" cy="108"/>
              </a:xfrm>
              <a:custGeom>
                <a:avLst/>
                <a:gdLst>
                  <a:gd name="T0" fmla="*/ 66 w 100"/>
                  <a:gd name="T1" fmla="*/ 4 h 116"/>
                  <a:gd name="T2" fmla="*/ 66 w 100"/>
                  <a:gd name="T3" fmla="*/ 0 h 116"/>
                  <a:gd name="T4" fmla="*/ 87 w 100"/>
                  <a:gd name="T5" fmla="*/ 52 h 116"/>
                  <a:gd name="T6" fmla="*/ 24 w 100"/>
                  <a:gd name="T7" fmla="*/ 108 h 116"/>
                  <a:gd name="T8" fmla="*/ 0 w 100"/>
                  <a:gd name="T9" fmla="*/ 74 h 116"/>
                  <a:gd name="T10" fmla="*/ 66 w 100"/>
                  <a:gd name="T11" fmla="*/ 4 h 1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"/>
                  <a:gd name="T19" fmla="*/ 0 h 116"/>
                  <a:gd name="T20" fmla="*/ 100 w 100"/>
                  <a:gd name="T21" fmla="*/ 116 h 1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" h="116">
                    <a:moveTo>
                      <a:pt x="76" y="4"/>
                    </a:moveTo>
                    <a:lnTo>
                      <a:pt x="76" y="0"/>
                    </a:lnTo>
                    <a:lnTo>
                      <a:pt x="100" y="56"/>
                    </a:lnTo>
                    <a:lnTo>
                      <a:pt x="28" y="116"/>
                    </a:lnTo>
                    <a:lnTo>
                      <a:pt x="0" y="80"/>
                    </a:lnTo>
                    <a:lnTo>
                      <a:pt x="76" y="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276"/>
              <p:cNvSpPr>
                <a:spLocks/>
              </p:cNvSpPr>
              <p:nvPr/>
            </p:nvSpPr>
            <p:spPr bwMode="auto">
              <a:xfrm>
                <a:off x="1709" y="1914"/>
                <a:ext cx="193" cy="304"/>
              </a:xfrm>
              <a:custGeom>
                <a:avLst/>
                <a:gdLst>
                  <a:gd name="T0" fmla="*/ 192 w 222"/>
                  <a:gd name="T1" fmla="*/ 23 h 322"/>
                  <a:gd name="T2" fmla="*/ 161 w 222"/>
                  <a:gd name="T3" fmla="*/ 2 h 322"/>
                  <a:gd name="T4" fmla="*/ 105 w 222"/>
                  <a:gd name="T5" fmla="*/ 9 h 322"/>
                  <a:gd name="T6" fmla="*/ 41 w 222"/>
                  <a:gd name="T7" fmla="*/ 57 h 322"/>
                  <a:gd name="T8" fmla="*/ 30 w 222"/>
                  <a:gd name="T9" fmla="*/ 121 h 322"/>
                  <a:gd name="T10" fmla="*/ 27 w 222"/>
                  <a:gd name="T11" fmla="*/ 162 h 322"/>
                  <a:gd name="T12" fmla="*/ 20 w 222"/>
                  <a:gd name="T13" fmla="*/ 223 h 322"/>
                  <a:gd name="T14" fmla="*/ 8 w 222"/>
                  <a:gd name="T15" fmla="*/ 242 h 322"/>
                  <a:gd name="T16" fmla="*/ 67 w 222"/>
                  <a:gd name="T17" fmla="*/ 281 h 322"/>
                  <a:gd name="T18" fmla="*/ 102 w 222"/>
                  <a:gd name="T19" fmla="*/ 300 h 322"/>
                  <a:gd name="T20" fmla="*/ 109 w 222"/>
                  <a:gd name="T21" fmla="*/ 259 h 322"/>
                  <a:gd name="T22" fmla="*/ 124 w 222"/>
                  <a:gd name="T23" fmla="*/ 200 h 322"/>
                  <a:gd name="T24" fmla="*/ 126 w 222"/>
                  <a:gd name="T25" fmla="*/ 168 h 322"/>
                  <a:gd name="T26" fmla="*/ 126 w 222"/>
                  <a:gd name="T27" fmla="*/ 140 h 322"/>
                  <a:gd name="T28" fmla="*/ 136 w 222"/>
                  <a:gd name="T29" fmla="*/ 79 h 322"/>
                  <a:gd name="T30" fmla="*/ 143 w 222"/>
                  <a:gd name="T31" fmla="*/ 68 h 322"/>
                  <a:gd name="T32" fmla="*/ 157 w 222"/>
                  <a:gd name="T33" fmla="*/ 53 h 322"/>
                  <a:gd name="T34" fmla="*/ 192 w 222"/>
                  <a:gd name="T35" fmla="*/ 23 h 3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2"/>
                  <a:gd name="T55" fmla="*/ 0 h 322"/>
                  <a:gd name="T56" fmla="*/ 222 w 222"/>
                  <a:gd name="T57" fmla="*/ 322 h 32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2" h="322">
                    <a:moveTo>
                      <a:pt x="221" y="24"/>
                    </a:moveTo>
                    <a:cubicBezTo>
                      <a:pt x="222" y="15"/>
                      <a:pt x="202" y="4"/>
                      <a:pt x="185" y="2"/>
                    </a:cubicBezTo>
                    <a:cubicBezTo>
                      <a:pt x="168" y="0"/>
                      <a:pt x="144" y="0"/>
                      <a:pt x="121" y="10"/>
                    </a:cubicBezTo>
                    <a:cubicBezTo>
                      <a:pt x="98" y="20"/>
                      <a:pt x="61" y="40"/>
                      <a:pt x="47" y="60"/>
                    </a:cubicBezTo>
                    <a:cubicBezTo>
                      <a:pt x="33" y="80"/>
                      <a:pt x="38" y="109"/>
                      <a:pt x="35" y="128"/>
                    </a:cubicBezTo>
                    <a:cubicBezTo>
                      <a:pt x="32" y="147"/>
                      <a:pt x="33" y="154"/>
                      <a:pt x="31" y="172"/>
                    </a:cubicBezTo>
                    <a:cubicBezTo>
                      <a:pt x="29" y="190"/>
                      <a:pt x="27" y="222"/>
                      <a:pt x="23" y="236"/>
                    </a:cubicBezTo>
                    <a:cubicBezTo>
                      <a:pt x="19" y="250"/>
                      <a:pt x="0" y="246"/>
                      <a:pt x="9" y="256"/>
                    </a:cubicBezTo>
                    <a:cubicBezTo>
                      <a:pt x="18" y="266"/>
                      <a:pt x="59" y="288"/>
                      <a:pt x="77" y="298"/>
                    </a:cubicBezTo>
                    <a:cubicBezTo>
                      <a:pt x="95" y="308"/>
                      <a:pt x="109" y="322"/>
                      <a:pt x="117" y="318"/>
                    </a:cubicBezTo>
                    <a:cubicBezTo>
                      <a:pt x="125" y="314"/>
                      <a:pt x="121" y="292"/>
                      <a:pt x="125" y="274"/>
                    </a:cubicBezTo>
                    <a:cubicBezTo>
                      <a:pt x="129" y="256"/>
                      <a:pt x="140" y="228"/>
                      <a:pt x="143" y="212"/>
                    </a:cubicBezTo>
                    <a:cubicBezTo>
                      <a:pt x="146" y="196"/>
                      <a:pt x="145" y="189"/>
                      <a:pt x="145" y="178"/>
                    </a:cubicBezTo>
                    <a:cubicBezTo>
                      <a:pt x="145" y="167"/>
                      <a:pt x="143" y="164"/>
                      <a:pt x="145" y="148"/>
                    </a:cubicBezTo>
                    <a:cubicBezTo>
                      <a:pt x="147" y="132"/>
                      <a:pt x="154" y="97"/>
                      <a:pt x="157" y="84"/>
                    </a:cubicBezTo>
                    <a:cubicBezTo>
                      <a:pt x="160" y="71"/>
                      <a:pt x="161" y="77"/>
                      <a:pt x="165" y="72"/>
                    </a:cubicBezTo>
                    <a:cubicBezTo>
                      <a:pt x="169" y="67"/>
                      <a:pt x="172" y="64"/>
                      <a:pt x="181" y="56"/>
                    </a:cubicBezTo>
                    <a:cubicBezTo>
                      <a:pt x="190" y="48"/>
                      <a:pt x="213" y="31"/>
                      <a:pt x="221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277"/>
              <p:cNvSpPr>
                <a:spLocks/>
              </p:cNvSpPr>
              <p:nvPr/>
            </p:nvSpPr>
            <p:spPr bwMode="auto">
              <a:xfrm>
                <a:off x="1721" y="2112"/>
                <a:ext cx="97" cy="98"/>
              </a:xfrm>
              <a:custGeom>
                <a:avLst/>
                <a:gdLst>
                  <a:gd name="T0" fmla="*/ 17 w 112"/>
                  <a:gd name="T1" fmla="*/ 0 h 104"/>
                  <a:gd name="T2" fmla="*/ 14 w 112"/>
                  <a:gd name="T3" fmla="*/ 0 h 104"/>
                  <a:gd name="T4" fmla="*/ 0 w 112"/>
                  <a:gd name="T5" fmla="*/ 41 h 104"/>
                  <a:gd name="T6" fmla="*/ 87 w 112"/>
                  <a:gd name="T7" fmla="*/ 98 h 104"/>
                  <a:gd name="T8" fmla="*/ 97 w 112"/>
                  <a:gd name="T9" fmla="*/ 60 h 104"/>
                  <a:gd name="T10" fmla="*/ 17 w 112"/>
                  <a:gd name="T11" fmla="*/ 0 h 1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104"/>
                  <a:gd name="T20" fmla="*/ 112 w 112"/>
                  <a:gd name="T21" fmla="*/ 104 h 1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104">
                    <a:moveTo>
                      <a:pt x="20" y="0"/>
                    </a:moveTo>
                    <a:lnTo>
                      <a:pt x="16" y="0"/>
                    </a:lnTo>
                    <a:lnTo>
                      <a:pt x="0" y="44"/>
                    </a:lnTo>
                    <a:lnTo>
                      <a:pt x="100" y="104"/>
                    </a:lnTo>
                    <a:lnTo>
                      <a:pt x="112" y="6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278"/>
              <p:cNvSpPr>
                <a:spLocks/>
              </p:cNvSpPr>
              <p:nvPr/>
            </p:nvSpPr>
            <p:spPr bwMode="auto">
              <a:xfrm>
                <a:off x="1889" y="1886"/>
                <a:ext cx="73" cy="90"/>
              </a:xfrm>
              <a:custGeom>
                <a:avLst/>
                <a:gdLst>
                  <a:gd name="T0" fmla="*/ 35 w 84"/>
                  <a:gd name="T1" fmla="*/ 0 h 96"/>
                  <a:gd name="T2" fmla="*/ 24 w 84"/>
                  <a:gd name="T3" fmla="*/ 11 h 96"/>
                  <a:gd name="T4" fmla="*/ 0 w 84"/>
                  <a:gd name="T5" fmla="*/ 26 h 96"/>
                  <a:gd name="T6" fmla="*/ 49 w 84"/>
                  <a:gd name="T7" fmla="*/ 90 h 96"/>
                  <a:gd name="T8" fmla="*/ 73 w 84"/>
                  <a:gd name="T9" fmla="*/ 56 h 96"/>
                  <a:gd name="T10" fmla="*/ 28 w 84"/>
                  <a:gd name="T11" fmla="*/ 8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96"/>
                  <a:gd name="T20" fmla="*/ 84 w 84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279"/>
              <p:cNvSpPr>
                <a:spLocks/>
              </p:cNvSpPr>
              <p:nvPr/>
            </p:nvSpPr>
            <p:spPr bwMode="auto">
              <a:xfrm flipH="1">
                <a:off x="1962" y="1886"/>
                <a:ext cx="72" cy="90"/>
              </a:xfrm>
              <a:custGeom>
                <a:avLst/>
                <a:gdLst>
                  <a:gd name="T0" fmla="*/ 34 w 84"/>
                  <a:gd name="T1" fmla="*/ 0 h 96"/>
                  <a:gd name="T2" fmla="*/ 24 w 84"/>
                  <a:gd name="T3" fmla="*/ 11 h 96"/>
                  <a:gd name="T4" fmla="*/ 0 w 84"/>
                  <a:gd name="T5" fmla="*/ 26 h 96"/>
                  <a:gd name="T6" fmla="*/ 48 w 84"/>
                  <a:gd name="T7" fmla="*/ 90 h 96"/>
                  <a:gd name="T8" fmla="*/ 72 w 84"/>
                  <a:gd name="T9" fmla="*/ 56 h 96"/>
                  <a:gd name="T10" fmla="*/ 27 w 84"/>
                  <a:gd name="T11" fmla="*/ 8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96"/>
                  <a:gd name="T20" fmla="*/ 84 w 84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280"/>
              <p:cNvSpPr>
                <a:spLocks/>
              </p:cNvSpPr>
              <p:nvPr/>
            </p:nvSpPr>
            <p:spPr bwMode="auto">
              <a:xfrm>
                <a:off x="1968" y="2112"/>
                <a:ext cx="6" cy="376"/>
              </a:xfrm>
              <a:custGeom>
                <a:avLst/>
                <a:gdLst>
                  <a:gd name="T0" fmla="*/ 0 w 8"/>
                  <a:gd name="T1" fmla="*/ 0 h 400"/>
                  <a:gd name="T2" fmla="*/ 6 w 8"/>
                  <a:gd name="T3" fmla="*/ 376 h 400"/>
                  <a:gd name="T4" fmla="*/ 0 60000 65536"/>
                  <a:gd name="T5" fmla="*/ 0 60000 65536"/>
                  <a:gd name="T6" fmla="*/ 0 w 8"/>
                  <a:gd name="T7" fmla="*/ 0 h 400"/>
                  <a:gd name="T8" fmla="*/ 8 w 8"/>
                  <a:gd name="T9" fmla="*/ 400 h 4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400">
                    <a:moveTo>
                      <a:pt x="0" y="0"/>
                    </a:moveTo>
                    <a:lnTo>
                      <a:pt x="8" y="40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81"/>
              <p:cNvSpPr>
                <a:spLocks/>
              </p:cNvSpPr>
              <p:nvPr/>
            </p:nvSpPr>
            <p:spPr bwMode="auto">
              <a:xfrm>
                <a:off x="1964" y="1950"/>
                <a:ext cx="1" cy="150"/>
              </a:xfrm>
              <a:custGeom>
                <a:avLst/>
                <a:gdLst>
                  <a:gd name="T0" fmla="*/ 0 w 1"/>
                  <a:gd name="T1" fmla="*/ 0 h 160"/>
                  <a:gd name="T2" fmla="*/ 0 w 1"/>
                  <a:gd name="T3" fmla="*/ 150 h 160"/>
                  <a:gd name="T4" fmla="*/ 0 60000 65536"/>
                  <a:gd name="T5" fmla="*/ 0 60000 65536"/>
                  <a:gd name="T6" fmla="*/ 0 w 1"/>
                  <a:gd name="T7" fmla="*/ 0 h 160"/>
                  <a:gd name="T8" fmla="*/ 1 w 1"/>
                  <a:gd name="T9" fmla="*/ 160 h 1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60">
                    <a:moveTo>
                      <a:pt x="0" y="0"/>
                    </a:moveTo>
                    <a:lnTo>
                      <a:pt x="0" y="160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82" descr="Коричневый мрамор"/>
              <p:cNvSpPr>
                <a:spLocks/>
              </p:cNvSpPr>
              <p:nvPr/>
            </p:nvSpPr>
            <p:spPr bwMode="auto">
              <a:xfrm>
                <a:off x="1809" y="2448"/>
                <a:ext cx="341" cy="90"/>
              </a:xfrm>
              <a:custGeom>
                <a:avLst/>
                <a:gdLst>
                  <a:gd name="T0" fmla="*/ 10 w 352"/>
                  <a:gd name="T1" fmla="*/ 46 h 95"/>
                  <a:gd name="T2" fmla="*/ 11 w 352"/>
                  <a:gd name="T3" fmla="*/ 81 h 95"/>
                  <a:gd name="T4" fmla="*/ 57 w 352"/>
                  <a:gd name="T5" fmla="*/ 81 h 95"/>
                  <a:gd name="T6" fmla="*/ 175 w 352"/>
                  <a:gd name="T7" fmla="*/ 83 h 95"/>
                  <a:gd name="T8" fmla="*/ 318 w 352"/>
                  <a:gd name="T9" fmla="*/ 83 h 95"/>
                  <a:gd name="T10" fmla="*/ 315 w 352"/>
                  <a:gd name="T11" fmla="*/ 41 h 95"/>
                  <a:gd name="T12" fmla="*/ 236 w 352"/>
                  <a:gd name="T13" fmla="*/ 1 h 95"/>
                  <a:gd name="T14" fmla="*/ 175 w 352"/>
                  <a:gd name="T15" fmla="*/ 38 h 95"/>
                  <a:gd name="T16" fmla="*/ 181 w 352"/>
                  <a:gd name="T17" fmla="*/ 81 h 95"/>
                  <a:gd name="T18" fmla="*/ 149 w 352"/>
                  <a:gd name="T19" fmla="*/ 32 h 95"/>
                  <a:gd name="T20" fmla="*/ 68 w 352"/>
                  <a:gd name="T21" fmla="*/ 7 h 95"/>
                  <a:gd name="T22" fmla="*/ 10 w 352"/>
                  <a:gd name="T23" fmla="*/ 46 h 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2"/>
                  <a:gd name="T37" fmla="*/ 0 h 95"/>
                  <a:gd name="T38" fmla="*/ 352 w 352"/>
                  <a:gd name="T39" fmla="*/ 95 h 9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2" h="95">
                    <a:moveTo>
                      <a:pt x="10" y="49"/>
                    </a:moveTo>
                    <a:cubicBezTo>
                      <a:pt x="0" y="62"/>
                      <a:pt x="3" y="80"/>
                      <a:pt x="11" y="86"/>
                    </a:cubicBezTo>
                    <a:cubicBezTo>
                      <a:pt x="19" y="92"/>
                      <a:pt x="31" y="86"/>
                      <a:pt x="59" y="86"/>
                    </a:cubicBezTo>
                    <a:cubicBezTo>
                      <a:pt x="87" y="86"/>
                      <a:pt x="136" y="88"/>
                      <a:pt x="181" y="88"/>
                    </a:cubicBezTo>
                    <a:cubicBezTo>
                      <a:pt x="226" y="88"/>
                      <a:pt x="304" y="95"/>
                      <a:pt x="328" y="88"/>
                    </a:cubicBezTo>
                    <a:cubicBezTo>
                      <a:pt x="352" y="81"/>
                      <a:pt x="339" y="58"/>
                      <a:pt x="325" y="43"/>
                    </a:cubicBezTo>
                    <a:cubicBezTo>
                      <a:pt x="311" y="28"/>
                      <a:pt x="268" y="2"/>
                      <a:pt x="244" y="1"/>
                    </a:cubicBezTo>
                    <a:cubicBezTo>
                      <a:pt x="220" y="0"/>
                      <a:pt x="191" y="26"/>
                      <a:pt x="181" y="40"/>
                    </a:cubicBezTo>
                    <a:cubicBezTo>
                      <a:pt x="171" y="54"/>
                      <a:pt x="191" y="86"/>
                      <a:pt x="187" y="85"/>
                    </a:cubicBezTo>
                    <a:cubicBezTo>
                      <a:pt x="183" y="84"/>
                      <a:pt x="173" y="47"/>
                      <a:pt x="154" y="34"/>
                    </a:cubicBezTo>
                    <a:cubicBezTo>
                      <a:pt x="135" y="21"/>
                      <a:pt x="94" y="4"/>
                      <a:pt x="70" y="7"/>
                    </a:cubicBezTo>
                    <a:cubicBezTo>
                      <a:pt x="46" y="10"/>
                      <a:pt x="20" y="36"/>
                      <a:pt x="10" y="49"/>
                    </a:cubicBez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1" name="Group 283"/>
              <p:cNvGrpSpPr>
                <a:grpSpLocks/>
              </p:cNvGrpSpPr>
              <p:nvPr/>
            </p:nvGrpSpPr>
            <p:grpSpPr bwMode="auto">
              <a:xfrm>
                <a:off x="1680" y="1488"/>
                <a:ext cx="581" cy="789"/>
                <a:chOff x="1680" y="1488"/>
                <a:chExt cx="581" cy="789"/>
              </a:xfrm>
            </p:grpSpPr>
            <p:sp>
              <p:nvSpPr>
                <p:cNvPr id="22" name="Freeform 284"/>
                <p:cNvSpPr>
                  <a:spLocks/>
                </p:cNvSpPr>
                <p:nvPr/>
              </p:nvSpPr>
              <p:spPr bwMode="auto">
                <a:xfrm>
                  <a:off x="1771" y="1488"/>
                  <a:ext cx="387" cy="287"/>
                </a:xfrm>
                <a:custGeom>
                  <a:avLst/>
                  <a:gdLst/>
                  <a:ahLst/>
                  <a:cxnLst>
                    <a:cxn ang="0">
                      <a:pos x="378" y="286"/>
                    </a:cxn>
                    <a:cxn ang="0">
                      <a:pos x="399" y="220"/>
                    </a:cxn>
                    <a:cxn ang="0">
                      <a:pos x="384" y="202"/>
                    </a:cxn>
                    <a:cxn ang="0">
                      <a:pos x="387" y="166"/>
                    </a:cxn>
                    <a:cxn ang="0">
                      <a:pos x="360" y="151"/>
                    </a:cxn>
                    <a:cxn ang="0">
                      <a:pos x="366" y="121"/>
                    </a:cxn>
                    <a:cxn ang="0">
                      <a:pos x="351" y="124"/>
                    </a:cxn>
                    <a:cxn ang="0">
                      <a:pos x="294" y="67"/>
                    </a:cxn>
                    <a:cxn ang="0">
                      <a:pos x="267" y="64"/>
                    </a:cxn>
                    <a:cxn ang="0">
                      <a:pos x="247" y="53"/>
                    </a:cxn>
                    <a:cxn ang="0">
                      <a:pos x="261" y="28"/>
                    </a:cxn>
                    <a:cxn ang="0">
                      <a:pos x="282" y="31"/>
                    </a:cxn>
                    <a:cxn ang="0">
                      <a:pos x="264" y="1"/>
                    </a:cxn>
                    <a:cxn ang="0">
                      <a:pos x="228" y="40"/>
                    </a:cxn>
                    <a:cxn ang="0">
                      <a:pos x="219" y="55"/>
                    </a:cxn>
                    <a:cxn ang="0">
                      <a:pos x="192" y="10"/>
                    </a:cxn>
                    <a:cxn ang="0">
                      <a:pos x="186" y="22"/>
                    </a:cxn>
                    <a:cxn ang="0">
                      <a:pos x="204" y="55"/>
                    </a:cxn>
                    <a:cxn ang="0">
                      <a:pos x="162" y="10"/>
                    </a:cxn>
                    <a:cxn ang="0">
                      <a:pos x="144" y="16"/>
                    </a:cxn>
                    <a:cxn ang="0">
                      <a:pos x="120" y="19"/>
                    </a:cxn>
                    <a:cxn ang="0">
                      <a:pos x="114" y="34"/>
                    </a:cxn>
                    <a:cxn ang="0">
                      <a:pos x="147" y="37"/>
                    </a:cxn>
                    <a:cxn ang="0">
                      <a:pos x="159" y="58"/>
                    </a:cxn>
                    <a:cxn ang="0">
                      <a:pos x="126" y="55"/>
                    </a:cxn>
                    <a:cxn ang="0">
                      <a:pos x="114" y="73"/>
                    </a:cxn>
                    <a:cxn ang="0">
                      <a:pos x="93" y="79"/>
                    </a:cxn>
                    <a:cxn ang="0">
                      <a:pos x="72" y="94"/>
                    </a:cxn>
                    <a:cxn ang="0">
                      <a:pos x="54" y="106"/>
                    </a:cxn>
                    <a:cxn ang="0">
                      <a:pos x="60" y="124"/>
                    </a:cxn>
                    <a:cxn ang="0">
                      <a:pos x="45" y="142"/>
                    </a:cxn>
                    <a:cxn ang="0">
                      <a:pos x="27" y="154"/>
                    </a:cxn>
                    <a:cxn ang="0">
                      <a:pos x="12" y="214"/>
                    </a:cxn>
                    <a:cxn ang="0">
                      <a:pos x="3" y="274"/>
                    </a:cxn>
                    <a:cxn ang="0">
                      <a:pos x="33" y="301"/>
                    </a:cxn>
                  </a:cxnLst>
                  <a:rect l="0" t="0" r="r" b="b"/>
                  <a:pathLst>
                    <a:path w="400" h="301">
                      <a:moveTo>
                        <a:pt x="378" y="286"/>
                      </a:moveTo>
                      <a:cubicBezTo>
                        <a:pt x="381" y="275"/>
                        <a:pt x="398" y="234"/>
                        <a:pt x="399" y="220"/>
                      </a:cubicBezTo>
                      <a:cubicBezTo>
                        <a:pt x="400" y="206"/>
                        <a:pt x="386" y="211"/>
                        <a:pt x="384" y="202"/>
                      </a:cubicBezTo>
                      <a:cubicBezTo>
                        <a:pt x="382" y="193"/>
                        <a:pt x="391" y="174"/>
                        <a:pt x="387" y="166"/>
                      </a:cubicBezTo>
                      <a:cubicBezTo>
                        <a:pt x="383" y="158"/>
                        <a:pt x="363" y="158"/>
                        <a:pt x="360" y="151"/>
                      </a:cubicBezTo>
                      <a:cubicBezTo>
                        <a:pt x="357" y="144"/>
                        <a:pt x="367" y="125"/>
                        <a:pt x="366" y="121"/>
                      </a:cubicBezTo>
                      <a:cubicBezTo>
                        <a:pt x="365" y="117"/>
                        <a:pt x="363" y="133"/>
                        <a:pt x="351" y="124"/>
                      </a:cubicBezTo>
                      <a:cubicBezTo>
                        <a:pt x="339" y="115"/>
                        <a:pt x="308" y="77"/>
                        <a:pt x="294" y="67"/>
                      </a:cubicBezTo>
                      <a:cubicBezTo>
                        <a:pt x="280" y="57"/>
                        <a:pt x="275" y="66"/>
                        <a:pt x="267" y="64"/>
                      </a:cubicBezTo>
                      <a:cubicBezTo>
                        <a:pt x="259" y="62"/>
                        <a:pt x="248" y="59"/>
                        <a:pt x="247" y="53"/>
                      </a:cubicBezTo>
                      <a:cubicBezTo>
                        <a:pt x="246" y="47"/>
                        <a:pt x="255" y="32"/>
                        <a:pt x="261" y="28"/>
                      </a:cubicBezTo>
                      <a:cubicBezTo>
                        <a:pt x="267" y="24"/>
                        <a:pt x="282" y="35"/>
                        <a:pt x="282" y="31"/>
                      </a:cubicBezTo>
                      <a:cubicBezTo>
                        <a:pt x="282" y="27"/>
                        <a:pt x="273" y="0"/>
                        <a:pt x="264" y="1"/>
                      </a:cubicBezTo>
                      <a:cubicBezTo>
                        <a:pt x="255" y="2"/>
                        <a:pt x="235" y="31"/>
                        <a:pt x="228" y="40"/>
                      </a:cubicBezTo>
                      <a:cubicBezTo>
                        <a:pt x="221" y="49"/>
                        <a:pt x="225" y="60"/>
                        <a:pt x="219" y="55"/>
                      </a:cubicBezTo>
                      <a:cubicBezTo>
                        <a:pt x="213" y="50"/>
                        <a:pt x="197" y="15"/>
                        <a:pt x="192" y="10"/>
                      </a:cubicBezTo>
                      <a:cubicBezTo>
                        <a:pt x="187" y="5"/>
                        <a:pt x="184" y="15"/>
                        <a:pt x="186" y="22"/>
                      </a:cubicBezTo>
                      <a:cubicBezTo>
                        <a:pt x="188" y="29"/>
                        <a:pt x="208" y="57"/>
                        <a:pt x="204" y="55"/>
                      </a:cubicBezTo>
                      <a:cubicBezTo>
                        <a:pt x="200" y="53"/>
                        <a:pt x="172" y="17"/>
                        <a:pt x="162" y="10"/>
                      </a:cubicBezTo>
                      <a:cubicBezTo>
                        <a:pt x="152" y="3"/>
                        <a:pt x="151" y="15"/>
                        <a:pt x="144" y="16"/>
                      </a:cubicBezTo>
                      <a:cubicBezTo>
                        <a:pt x="137" y="17"/>
                        <a:pt x="125" y="16"/>
                        <a:pt x="120" y="19"/>
                      </a:cubicBezTo>
                      <a:cubicBezTo>
                        <a:pt x="115" y="22"/>
                        <a:pt x="110" y="31"/>
                        <a:pt x="114" y="34"/>
                      </a:cubicBezTo>
                      <a:cubicBezTo>
                        <a:pt x="118" y="37"/>
                        <a:pt x="140" y="33"/>
                        <a:pt x="147" y="37"/>
                      </a:cubicBezTo>
                      <a:cubicBezTo>
                        <a:pt x="154" y="41"/>
                        <a:pt x="163" y="55"/>
                        <a:pt x="159" y="58"/>
                      </a:cubicBezTo>
                      <a:cubicBezTo>
                        <a:pt x="155" y="61"/>
                        <a:pt x="133" y="53"/>
                        <a:pt x="126" y="55"/>
                      </a:cubicBezTo>
                      <a:cubicBezTo>
                        <a:pt x="119" y="57"/>
                        <a:pt x="119" y="69"/>
                        <a:pt x="114" y="73"/>
                      </a:cubicBezTo>
                      <a:cubicBezTo>
                        <a:pt x="109" y="77"/>
                        <a:pt x="100" y="76"/>
                        <a:pt x="93" y="79"/>
                      </a:cubicBezTo>
                      <a:cubicBezTo>
                        <a:pt x="86" y="82"/>
                        <a:pt x="79" y="89"/>
                        <a:pt x="72" y="94"/>
                      </a:cubicBezTo>
                      <a:cubicBezTo>
                        <a:pt x="65" y="99"/>
                        <a:pt x="56" y="101"/>
                        <a:pt x="54" y="106"/>
                      </a:cubicBezTo>
                      <a:cubicBezTo>
                        <a:pt x="52" y="111"/>
                        <a:pt x="61" y="118"/>
                        <a:pt x="60" y="124"/>
                      </a:cubicBezTo>
                      <a:cubicBezTo>
                        <a:pt x="59" y="130"/>
                        <a:pt x="51" y="137"/>
                        <a:pt x="45" y="142"/>
                      </a:cubicBezTo>
                      <a:cubicBezTo>
                        <a:pt x="39" y="147"/>
                        <a:pt x="33" y="142"/>
                        <a:pt x="27" y="154"/>
                      </a:cubicBezTo>
                      <a:cubicBezTo>
                        <a:pt x="21" y="166"/>
                        <a:pt x="16" y="194"/>
                        <a:pt x="12" y="214"/>
                      </a:cubicBezTo>
                      <a:cubicBezTo>
                        <a:pt x="8" y="234"/>
                        <a:pt x="0" y="260"/>
                        <a:pt x="3" y="274"/>
                      </a:cubicBezTo>
                      <a:cubicBezTo>
                        <a:pt x="6" y="288"/>
                        <a:pt x="27" y="295"/>
                        <a:pt x="33" y="301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rgbClr val="333333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" name="Freeform 285"/>
                <p:cNvSpPr>
                  <a:spLocks/>
                </p:cNvSpPr>
                <p:nvPr/>
              </p:nvSpPr>
              <p:spPr bwMode="auto">
                <a:xfrm>
                  <a:off x="2159" y="2166"/>
                  <a:ext cx="102" cy="111"/>
                </a:xfrm>
                <a:custGeom>
                  <a:avLst/>
                  <a:gdLst>
                    <a:gd name="T0" fmla="*/ 54 w 105"/>
                    <a:gd name="T1" fmla="*/ 0 h 117"/>
                    <a:gd name="T2" fmla="*/ 92 w 105"/>
                    <a:gd name="T3" fmla="*/ 31 h 117"/>
                    <a:gd name="T4" fmla="*/ 98 w 105"/>
                    <a:gd name="T5" fmla="*/ 77 h 117"/>
                    <a:gd name="T6" fmla="*/ 66 w 105"/>
                    <a:gd name="T7" fmla="*/ 91 h 117"/>
                    <a:gd name="T8" fmla="*/ 37 w 105"/>
                    <a:gd name="T9" fmla="*/ 108 h 117"/>
                    <a:gd name="T10" fmla="*/ 5 w 105"/>
                    <a:gd name="T11" fmla="*/ 71 h 117"/>
                    <a:gd name="T12" fmla="*/ 5 w 105"/>
                    <a:gd name="T13" fmla="*/ 46 h 1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"/>
                    <a:gd name="T22" fmla="*/ 0 h 117"/>
                    <a:gd name="T23" fmla="*/ 105 w 105"/>
                    <a:gd name="T24" fmla="*/ 117 h 1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" h="117">
                      <a:moveTo>
                        <a:pt x="56" y="0"/>
                      </a:moveTo>
                      <a:cubicBezTo>
                        <a:pt x="62" y="5"/>
                        <a:pt x="87" y="20"/>
                        <a:pt x="95" y="33"/>
                      </a:cubicBezTo>
                      <a:cubicBezTo>
                        <a:pt x="103" y="46"/>
                        <a:pt x="105" y="70"/>
                        <a:pt x="101" y="81"/>
                      </a:cubicBezTo>
                      <a:cubicBezTo>
                        <a:pt x="97" y="92"/>
                        <a:pt x="78" y="91"/>
                        <a:pt x="68" y="96"/>
                      </a:cubicBezTo>
                      <a:cubicBezTo>
                        <a:pt x="58" y="101"/>
                        <a:pt x="48" y="117"/>
                        <a:pt x="38" y="114"/>
                      </a:cubicBezTo>
                      <a:cubicBezTo>
                        <a:pt x="28" y="111"/>
                        <a:pt x="10" y="86"/>
                        <a:pt x="5" y="75"/>
                      </a:cubicBezTo>
                      <a:cubicBezTo>
                        <a:pt x="0" y="64"/>
                        <a:pt x="5" y="54"/>
                        <a:pt x="5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F3F"/>
                    </a:gs>
                    <a:gs pos="100000">
                      <a:srgbClr val="FFAE5D"/>
                    </a:gs>
                  </a:gsLst>
                  <a:path path="rect">
                    <a:fillToRect l="50000" t="50000" r="50000" b="50000"/>
                  </a:path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" name="Freeform 286"/>
                <p:cNvSpPr>
                  <a:spLocks/>
                </p:cNvSpPr>
                <p:nvPr/>
              </p:nvSpPr>
              <p:spPr bwMode="auto">
                <a:xfrm flipH="1">
                  <a:off x="1680" y="2164"/>
                  <a:ext cx="102" cy="111"/>
                </a:xfrm>
                <a:custGeom>
                  <a:avLst/>
                  <a:gdLst>
                    <a:gd name="T0" fmla="*/ 54 w 105"/>
                    <a:gd name="T1" fmla="*/ 0 h 117"/>
                    <a:gd name="T2" fmla="*/ 92 w 105"/>
                    <a:gd name="T3" fmla="*/ 31 h 117"/>
                    <a:gd name="T4" fmla="*/ 98 w 105"/>
                    <a:gd name="T5" fmla="*/ 77 h 117"/>
                    <a:gd name="T6" fmla="*/ 66 w 105"/>
                    <a:gd name="T7" fmla="*/ 91 h 117"/>
                    <a:gd name="T8" fmla="*/ 37 w 105"/>
                    <a:gd name="T9" fmla="*/ 108 h 117"/>
                    <a:gd name="T10" fmla="*/ 5 w 105"/>
                    <a:gd name="T11" fmla="*/ 71 h 117"/>
                    <a:gd name="T12" fmla="*/ 5 w 105"/>
                    <a:gd name="T13" fmla="*/ 46 h 1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"/>
                    <a:gd name="T22" fmla="*/ 0 h 117"/>
                    <a:gd name="T23" fmla="*/ 105 w 105"/>
                    <a:gd name="T24" fmla="*/ 117 h 11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" h="117">
                      <a:moveTo>
                        <a:pt x="56" y="0"/>
                      </a:moveTo>
                      <a:cubicBezTo>
                        <a:pt x="62" y="5"/>
                        <a:pt x="87" y="20"/>
                        <a:pt x="95" y="33"/>
                      </a:cubicBezTo>
                      <a:cubicBezTo>
                        <a:pt x="103" y="46"/>
                        <a:pt x="105" y="70"/>
                        <a:pt x="101" y="81"/>
                      </a:cubicBezTo>
                      <a:cubicBezTo>
                        <a:pt x="97" y="92"/>
                        <a:pt x="78" y="91"/>
                        <a:pt x="68" y="96"/>
                      </a:cubicBezTo>
                      <a:cubicBezTo>
                        <a:pt x="58" y="101"/>
                        <a:pt x="48" y="117"/>
                        <a:pt x="38" y="114"/>
                      </a:cubicBezTo>
                      <a:cubicBezTo>
                        <a:pt x="28" y="111"/>
                        <a:pt x="10" y="86"/>
                        <a:pt x="5" y="75"/>
                      </a:cubicBezTo>
                      <a:cubicBezTo>
                        <a:pt x="0" y="64"/>
                        <a:pt x="5" y="54"/>
                        <a:pt x="5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F3F"/>
                    </a:gs>
                    <a:gs pos="100000">
                      <a:srgbClr val="FFAE5D"/>
                    </a:gs>
                  </a:gsLst>
                  <a:path path="rect">
                    <a:fillToRect l="50000" t="50000" r="50000" b="50000"/>
                  </a:path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" name="Freeform 287"/>
                <p:cNvSpPr>
                  <a:spLocks/>
                </p:cNvSpPr>
                <p:nvPr/>
              </p:nvSpPr>
              <p:spPr bwMode="auto">
                <a:xfrm>
                  <a:off x="1804" y="1590"/>
                  <a:ext cx="333" cy="347"/>
                </a:xfrm>
                <a:custGeom>
                  <a:avLst/>
                  <a:gdLst>
                    <a:gd name="T0" fmla="*/ 0 w 344"/>
                    <a:gd name="T1" fmla="*/ 184 h 365"/>
                    <a:gd name="T2" fmla="*/ 6 w 344"/>
                    <a:gd name="T3" fmla="*/ 199 h 365"/>
                    <a:gd name="T4" fmla="*/ 35 w 344"/>
                    <a:gd name="T5" fmla="*/ 253 h 365"/>
                    <a:gd name="T6" fmla="*/ 84 w 344"/>
                    <a:gd name="T7" fmla="*/ 293 h 365"/>
                    <a:gd name="T8" fmla="*/ 134 w 344"/>
                    <a:gd name="T9" fmla="*/ 304 h 365"/>
                    <a:gd name="T10" fmla="*/ 139 w 344"/>
                    <a:gd name="T11" fmla="*/ 327 h 365"/>
                    <a:gd name="T12" fmla="*/ 160 w 344"/>
                    <a:gd name="T13" fmla="*/ 347 h 365"/>
                    <a:gd name="T14" fmla="*/ 186 w 344"/>
                    <a:gd name="T15" fmla="*/ 324 h 365"/>
                    <a:gd name="T16" fmla="*/ 200 w 344"/>
                    <a:gd name="T17" fmla="*/ 301 h 365"/>
                    <a:gd name="T18" fmla="*/ 247 w 344"/>
                    <a:gd name="T19" fmla="*/ 293 h 365"/>
                    <a:gd name="T20" fmla="*/ 293 w 344"/>
                    <a:gd name="T21" fmla="*/ 261 h 365"/>
                    <a:gd name="T22" fmla="*/ 331 w 344"/>
                    <a:gd name="T23" fmla="*/ 170 h 365"/>
                    <a:gd name="T24" fmla="*/ 279 w 344"/>
                    <a:gd name="T25" fmla="*/ 93 h 365"/>
                    <a:gd name="T26" fmla="*/ 248 w 344"/>
                    <a:gd name="T27" fmla="*/ 26 h 365"/>
                    <a:gd name="T28" fmla="*/ 201 w 344"/>
                    <a:gd name="T29" fmla="*/ 71 h 365"/>
                    <a:gd name="T30" fmla="*/ 192 w 344"/>
                    <a:gd name="T31" fmla="*/ 53 h 365"/>
                    <a:gd name="T32" fmla="*/ 177 w 344"/>
                    <a:gd name="T33" fmla="*/ 50 h 365"/>
                    <a:gd name="T34" fmla="*/ 108 w 344"/>
                    <a:gd name="T35" fmla="*/ 71 h 365"/>
                    <a:gd name="T36" fmla="*/ 122 w 344"/>
                    <a:gd name="T37" fmla="*/ 39 h 365"/>
                    <a:gd name="T38" fmla="*/ 110 w 344"/>
                    <a:gd name="T39" fmla="*/ 10 h 365"/>
                    <a:gd name="T40" fmla="*/ 52 w 344"/>
                    <a:gd name="T41" fmla="*/ 105 h 365"/>
                    <a:gd name="T42" fmla="*/ 58 w 344"/>
                    <a:gd name="T43" fmla="*/ 130 h 365"/>
                    <a:gd name="T44" fmla="*/ 52 w 344"/>
                    <a:gd name="T45" fmla="*/ 153 h 365"/>
                    <a:gd name="T46" fmla="*/ 35 w 344"/>
                    <a:gd name="T47" fmla="*/ 147 h 365"/>
                    <a:gd name="T48" fmla="*/ 32 w 344"/>
                    <a:gd name="T49" fmla="*/ 113 h 365"/>
                    <a:gd name="T50" fmla="*/ 12 w 344"/>
                    <a:gd name="T51" fmla="*/ 145 h 365"/>
                    <a:gd name="T52" fmla="*/ 12 w 344"/>
                    <a:gd name="T53" fmla="*/ 164 h 365"/>
                    <a:gd name="T54" fmla="*/ 9 w 344"/>
                    <a:gd name="T55" fmla="*/ 176 h 365"/>
                    <a:gd name="T56" fmla="*/ 0 w 344"/>
                    <a:gd name="T57" fmla="*/ 184 h 36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44"/>
                    <a:gd name="T88" fmla="*/ 0 h 365"/>
                    <a:gd name="T89" fmla="*/ 344 w 344"/>
                    <a:gd name="T90" fmla="*/ 365 h 36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44" h="365">
                      <a:moveTo>
                        <a:pt x="0" y="194"/>
                      </a:moveTo>
                      <a:cubicBezTo>
                        <a:pt x="0" y="198"/>
                        <a:pt x="0" y="197"/>
                        <a:pt x="6" y="209"/>
                      </a:cubicBezTo>
                      <a:cubicBezTo>
                        <a:pt x="12" y="221"/>
                        <a:pt x="23" y="250"/>
                        <a:pt x="36" y="266"/>
                      </a:cubicBezTo>
                      <a:cubicBezTo>
                        <a:pt x="49" y="282"/>
                        <a:pt x="70" y="299"/>
                        <a:pt x="87" y="308"/>
                      </a:cubicBezTo>
                      <a:cubicBezTo>
                        <a:pt x="104" y="317"/>
                        <a:pt x="129" y="314"/>
                        <a:pt x="138" y="320"/>
                      </a:cubicBezTo>
                      <a:cubicBezTo>
                        <a:pt x="147" y="326"/>
                        <a:pt x="140" y="337"/>
                        <a:pt x="144" y="344"/>
                      </a:cubicBezTo>
                      <a:cubicBezTo>
                        <a:pt x="148" y="351"/>
                        <a:pt x="157" y="365"/>
                        <a:pt x="165" y="365"/>
                      </a:cubicBezTo>
                      <a:cubicBezTo>
                        <a:pt x="173" y="365"/>
                        <a:pt x="185" y="349"/>
                        <a:pt x="192" y="341"/>
                      </a:cubicBezTo>
                      <a:cubicBezTo>
                        <a:pt x="199" y="333"/>
                        <a:pt x="197" y="322"/>
                        <a:pt x="207" y="317"/>
                      </a:cubicBezTo>
                      <a:cubicBezTo>
                        <a:pt x="217" y="312"/>
                        <a:pt x="239" y="315"/>
                        <a:pt x="255" y="308"/>
                      </a:cubicBezTo>
                      <a:cubicBezTo>
                        <a:pt x="271" y="301"/>
                        <a:pt x="289" y="296"/>
                        <a:pt x="303" y="275"/>
                      </a:cubicBezTo>
                      <a:cubicBezTo>
                        <a:pt x="317" y="254"/>
                        <a:pt x="344" y="208"/>
                        <a:pt x="342" y="179"/>
                      </a:cubicBezTo>
                      <a:cubicBezTo>
                        <a:pt x="340" y="150"/>
                        <a:pt x="302" y="123"/>
                        <a:pt x="288" y="98"/>
                      </a:cubicBezTo>
                      <a:cubicBezTo>
                        <a:pt x="274" y="73"/>
                        <a:pt x="269" y="31"/>
                        <a:pt x="256" y="27"/>
                      </a:cubicBezTo>
                      <a:cubicBezTo>
                        <a:pt x="243" y="23"/>
                        <a:pt x="218" y="70"/>
                        <a:pt x="208" y="75"/>
                      </a:cubicBezTo>
                      <a:cubicBezTo>
                        <a:pt x="198" y="80"/>
                        <a:pt x="202" y="60"/>
                        <a:pt x="198" y="56"/>
                      </a:cubicBezTo>
                      <a:cubicBezTo>
                        <a:pt x="194" y="52"/>
                        <a:pt x="197" y="50"/>
                        <a:pt x="183" y="53"/>
                      </a:cubicBezTo>
                      <a:cubicBezTo>
                        <a:pt x="169" y="56"/>
                        <a:pt x="121" y="77"/>
                        <a:pt x="112" y="75"/>
                      </a:cubicBezTo>
                      <a:cubicBezTo>
                        <a:pt x="103" y="73"/>
                        <a:pt x="126" y="52"/>
                        <a:pt x="126" y="41"/>
                      </a:cubicBezTo>
                      <a:cubicBezTo>
                        <a:pt x="126" y="30"/>
                        <a:pt x="126" y="0"/>
                        <a:pt x="114" y="11"/>
                      </a:cubicBezTo>
                      <a:cubicBezTo>
                        <a:pt x="102" y="22"/>
                        <a:pt x="63" y="89"/>
                        <a:pt x="54" y="110"/>
                      </a:cubicBezTo>
                      <a:cubicBezTo>
                        <a:pt x="45" y="131"/>
                        <a:pt x="60" y="129"/>
                        <a:pt x="60" y="137"/>
                      </a:cubicBezTo>
                      <a:cubicBezTo>
                        <a:pt x="60" y="145"/>
                        <a:pt x="58" y="158"/>
                        <a:pt x="54" y="161"/>
                      </a:cubicBezTo>
                      <a:cubicBezTo>
                        <a:pt x="50" y="164"/>
                        <a:pt x="39" y="162"/>
                        <a:pt x="36" y="155"/>
                      </a:cubicBezTo>
                      <a:cubicBezTo>
                        <a:pt x="33" y="148"/>
                        <a:pt x="37" y="119"/>
                        <a:pt x="33" y="119"/>
                      </a:cubicBezTo>
                      <a:cubicBezTo>
                        <a:pt x="29" y="119"/>
                        <a:pt x="16" y="143"/>
                        <a:pt x="12" y="152"/>
                      </a:cubicBezTo>
                      <a:cubicBezTo>
                        <a:pt x="8" y="161"/>
                        <a:pt x="12" y="168"/>
                        <a:pt x="12" y="173"/>
                      </a:cubicBezTo>
                      <a:cubicBezTo>
                        <a:pt x="12" y="178"/>
                        <a:pt x="11" y="182"/>
                        <a:pt x="9" y="185"/>
                      </a:cubicBezTo>
                      <a:cubicBezTo>
                        <a:pt x="7" y="188"/>
                        <a:pt x="0" y="190"/>
                        <a:pt x="0" y="19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C993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" name="Freeform 288"/>
                <p:cNvSpPr>
                  <a:spLocks/>
                </p:cNvSpPr>
                <p:nvPr/>
              </p:nvSpPr>
              <p:spPr bwMode="auto">
                <a:xfrm>
                  <a:off x="1923" y="1823"/>
                  <a:ext cx="110" cy="31"/>
                </a:xfrm>
                <a:custGeom>
                  <a:avLst/>
                  <a:gdLst>
                    <a:gd name="T0" fmla="*/ 0 w 114"/>
                    <a:gd name="T1" fmla="*/ 0 h 32"/>
                    <a:gd name="T2" fmla="*/ 38 w 114"/>
                    <a:gd name="T3" fmla="*/ 26 h 32"/>
                    <a:gd name="T4" fmla="*/ 58 w 114"/>
                    <a:gd name="T5" fmla="*/ 29 h 32"/>
                    <a:gd name="T6" fmla="*/ 78 w 114"/>
                    <a:gd name="T7" fmla="*/ 26 h 32"/>
                    <a:gd name="T8" fmla="*/ 110 w 114"/>
                    <a:gd name="T9" fmla="*/ 3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32"/>
                    <a:gd name="T17" fmla="*/ 114 w 114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32">
                      <a:moveTo>
                        <a:pt x="0" y="0"/>
                      </a:moveTo>
                      <a:cubicBezTo>
                        <a:pt x="7" y="4"/>
                        <a:pt x="29" y="22"/>
                        <a:pt x="39" y="27"/>
                      </a:cubicBezTo>
                      <a:cubicBezTo>
                        <a:pt x="49" y="32"/>
                        <a:pt x="53" y="30"/>
                        <a:pt x="60" y="30"/>
                      </a:cubicBezTo>
                      <a:cubicBezTo>
                        <a:pt x="67" y="30"/>
                        <a:pt x="72" y="32"/>
                        <a:pt x="81" y="27"/>
                      </a:cubicBezTo>
                      <a:cubicBezTo>
                        <a:pt x="90" y="22"/>
                        <a:pt x="107" y="8"/>
                        <a:pt x="114" y="3"/>
                      </a:cubicBezTo>
                    </a:path>
                  </a:pathLst>
                </a:custGeom>
                <a:noFill/>
                <a:ln w="12700" cmpd="sng">
                  <a:solidFill>
                    <a:srgbClr val="D20000"/>
                  </a:solidFill>
                  <a:round/>
                  <a:headEnd type="none" w="med" len="med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" name="Freeform 289"/>
                <p:cNvSpPr>
                  <a:spLocks/>
                </p:cNvSpPr>
                <p:nvPr/>
              </p:nvSpPr>
              <p:spPr bwMode="auto">
                <a:xfrm>
                  <a:off x="1959" y="1835"/>
                  <a:ext cx="46" cy="9"/>
                </a:xfrm>
                <a:custGeom>
                  <a:avLst/>
                  <a:gdLst>
                    <a:gd name="T0" fmla="*/ 0 w 48"/>
                    <a:gd name="T1" fmla="*/ 9 h 10"/>
                    <a:gd name="T2" fmla="*/ 11 w 48"/>
                    <a:gd name="T3" fmla="*/ 0 h 10"/>
                    <a:gd name="T4" fmla="*/ 22 w 48"/>
                    <a:gd name="T5" fmla="*/ 8 h 10"/>
                    <a:gd name="T6" fmla="*/ 36 w 48"/>
                    <a:gd name="T7" fmla="*/ 0 h 10"/>
                    <a:gd name="T8" fmla="*/ 46 w 48"/>
                    <a:gd name="T9" fmla="*/ 9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0"/>
                    <a:gd name="T17" fmla="*/ 48 w 48"/>
                    <a:gd name="T18" fmla="*/ 10 h 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0">
                      <a:moveTo>
                        <a:pt x="0" y="10"/>
                      </a:moveTo>
                      <a:cubicBezTo>
                        <a:pt x="2" y="8"/>
                        <a:pt x="7" y="0"/>
                        <a:pt x="11" y="0"/>
                      </a:cubicBezTo>
                      <a:cubicBezTo>
                        <a:pt x="15" y="0"/>
                        <a:pt x="19" y="9"/>
                        <a:pt x="23" y="9"/>
                      </a:cubicBezTo>
                      <a:cubicBezTo>
                        <a:pt x="27" y="9"/>
                        <a:pt x="34" y="0"/>
                        <a:pt x="38" y="0"/>
                      </a:cubicBezTo>
                      <a:cubicBezTo>
                        <a:pt x="42" y="0"/>
                        <a:pt x="46" y="8"/>
                        <a:pt x="48" y="10"/>
                      </a:cubicBezTo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" name="Freeform 290"/>
                <p:cNvSpPr>
                  <a:spLocks/>
                </p:cNvSpPr>
                <p:nvPr/>
              </p:nvSpPr>
              <p:spPr bwMode="auto">
                <a:xfrm>
                  <a:off x="1906" y="1711"/>
                  <a:ext cx="61" cy="26"/>
                </a:xfrm>
                <a:custGeom>
                  <a:avLst/>
                  <a:gdLst>
                    <a:gd name="T0" fmla="*/ 61 w 63"/>
                    <a:gd name="T1" fmla="*/ 15 h 28"/>
                    <a:gd name="T2" fmla="*/ 32 w 63"/>
                    <a:gd name="T3" fmla="*/ 4 h 28"/>
                    <a:gd name="T4" fmla="*/ 23 w 63"/>
                    <a:gd name="T5" fmla="*/ 4 h 28"/>
                    <a:gd name="T6" fmla="*/ 0 w 63"/>
                    <a:gd name="T7" fmla="*/ 26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28"/>
                    <a:gd name="T14" fmla="*/ 63 w 63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28">
                      <a:moveTo>
                        <a:pt x="63" y="16"/>
                      </a:moveTo>
                      <a:cubicBezTo>
                        <a:pt x="58" y="14"/>
                        <a:pt x="39" y="6"/>
                        <a:pt x="33" y="4"/>
                      </a:cubicBezTo>
                      <a:cubicBezTo>
                        <a:pt x="27" y="2"/>
                        <a:pt x="29" y="0"/>
                        <a:pt x="24" y="4"/>
                      </a:cubicBezTo>
                      <a:cubicBezTo>
                        <a:pt x="19" y="8"/>
                        <a:pt x="5" y="23"/>
                        <a:pt x="0" y="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" name="Freeform 291"/>
                <p:cNvSpPr>
                  <a:spLocks/>
                </p:cNvSpPr>
                <p:nvPr/>
              </p:nvSpPr>
              <p:spPr bwMode="auto">
                <a:xfrm>
                  <a:off x="1926" y="1740"/>
                  <a:ext cx="26" cy="26"/>
                </a:xfrm>
                <a:custGeom>
                  <a:avLst/>
                  <a:gdLst>
                    <a:gd name="T0" fmla="*/ 26 w 27"/>
                    <a:gd name="T1" fmla="*/ 12 h 27"/>
                    <a:gd name="T2" fmla="*/ 12 w 27"/>
                    <a:gd name="T3" fmla="*/ 0 h 27"/>
                    <a:gd name="T4" fmla="*/ 0 w 27"/>
                    <a:gd name="T5" fmla="*/ 14 h 27"/>
                    <a:gd name="T6" fmla="*/ 14 w 27"/>
                    <a:gd name="T7" fmla="*/ 26 h 27"/>
                    <a:gd name="T8" fmla="*/ 26 w 27"/>
                    <a:gd name="T9" fmla="*/ 12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27"/>
                    <a:gd name="T17" fmla="*/ 27 w 27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27">
                      <a:moveTo>
                        <a:pt x="27" y="12"/>
                      </a:moveTo>
                      <a:cubicBezTo>
                        <a:pt x="27" y="8"/>
                        <a:pt x="16" y="0"/>
                        <a:pt x="12" y="0"/>
                      </a:cubicBezTo>
                      <a:cubicBezTo>
                        <a:pt x="8" y="0"/>
                        <a:pt x="0" y="11"/>
                        <a:pt x="0" y="15"/>
                      </a:cubicBezTo>
                      <a:cubicBezTo>
                        <a:pt x="0" y="19"/>
                        <a:pt x="11" y="27"/>
                        <a:pt x="15" y="27"/>
                      </a:cubicBezTo>
                      <a:cubicBezTo>
                        <a:pt x="19" y="27"/>
                        <a:pt x="27" y="16"/>
                        <a:pt x="27" y="1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" name="Freeform 292"/>
                <p:cNvSpPr>
                  <a:spLocks/>
                </p:cNvSpPr>
                <p:nvPr/>
              </p:nvSpPr>
              <p:spPr bwMode="auto">
                <a:xfrm>
                  <a:off x="1905" y="1719"/>
                  <a:ext cx="62" cy="35"/>
                </a:xfrm>
                <a:custGeom>
                  <a:avLst/>
                  <a:gdLst>
                    <a:gd name="T0" fmla="*/ 4 w 64"/>
                    <a:gd name="T1" fmla="*/ 30 h 36"/>
                    <a:gd name="T2" fmla="*/ 4 w 64"/>
                    <a:gd name="T3" fmla="*/ 21 h 36"/>
                    <a:gd name="T4" fmla="*/ 30 w 64"/>
                    <a:gd name="T5" fmla="*/ 1 h 36"/>
                    <a:gd name="T6" fmla="*/ 59 w 64"/>
                    <a:gd name="T7" fmla="*/ 13 h 36"/>
                    <a:gd name="T8" fmla="*/ 50 w 64"/>
                    <a:gd name="T9" fmla="*/ 30 h 36"/>
                    <a:gd name="T10" fmla="*/ 33 w 64"/>
                    <a:gd name="T11" fmla="*/ 18 h 36"/>
                    <a:gd name="T12" fmla="*/ 13 w 64"/>
                    <a:gd name="T13" fmla="*/ 33 h 36"/>
                    <a:gd name="T14" fmla="*/ 4 w 64"/>
                    <a:gd name="T15" fmla="*/ 30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4"/>
                    <a:gd name="T25" fmla="*/ 0 h 36"/>
                    <a:gd name="T26" fmla="*/ 64 w 64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4" h="36">
                      <a:moveTo>
                        <a:pt x="4" y="31"/>
                      </a:moveTo>
                      <a:cubicBezTo>
                        <a:pt x="3" y="29"/>
                        <a:pt x="0" y="27"/>
                        <a:pt x="4" y="22"/>
                      </a:cubicBezTo>
                      <a:cubicBezTo>
                        <a:pt x="8" y="17"/>
                        <a:pt x="22" y="2"/>
                        <a:pt x="31" y="1"/>
                      </a:cubicBezTo>
                      <a:cubicBezTo>
                        <a:pt x="40" y="0"/>
                        <a:pt x="58" y="8"/>
                        <a:pt x="61" y="13"/>
                      </a:cubicBezTo>
                      <a:cubicBezTo>
                        <a:pt x="64" y="18"/>
                        <a:pt x="56" y="30"/>
                        <a:pt x="52" y="31"/>
                      </a:cubicBezTo>
                      <a:cubicBezTo>
                        <a:pt x="48" y="32"/>
                        <a:pt x="40" y="19"/>
                        <a:pt x="34" y="19"/>
                      </a:cubicBezTo>
                      <a:cubicBezTo>
                        <a:pt x="28" y="19"/>
                        <a:pt x="18" y="32"/>
                        <a:pt x="13" y="34"/>
                      </a:cubicBezTo>
                      <a:cubicBezTo>
                        <a:pt x="8" y="36"/>
                        <a:pt x="4" y="34"/>
                        <a:pt x="4" y="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175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" name="Freeform 293"/>
                <p:cNvSpPr>
                  <a:spLocks/>
                </p:cNvSpPr>
                <p:nvPr/>
              </p:nvSpPr>
              <p:spPr bwMode="auto">
                <a:xfrm flipH="1">
                  <a:off x="2005" y="1707"/>
                  <a:ext cx="61" cy="27"/>
                </a:xfrm>
                <a:custGeom>
                  <a:avLst/>
                  <a:gdLst>
                    <a:gd name="T0" fmla="*/ 61 w 63"/>
                    <a:gd name="T1" fmla="*/ 15 h 28"/>
                    <a:gd name="T2" fmla="*/ 32 w 63"/>
                    <a:gd name="T3" fmla="*/ 4 h 28"/>
                    <a:gd name="T4" fmla="*/ 23 w 63"/>
                    <a:gd name="T5" fmla="*/ 4 h 28"/>
                    <a:gd name="T6" fmla="*/ 0 w 63"/>
                    <a:gd name="T7" fmla="*/ 27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28"/>
                    <a:gd name="T14" fmla="*/ 63 w 63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28">
                      <a:moveTo>
                        <a:pt x="63" y="16"/>
                      </a:moveTo>
                      <a:cubicBezTo>
                        <a:pt x="58" y="14"/>
                        <a:pt x="39" y="6"/>
                        <a:pt x="33" y="4"/>
                      </a:cubicBezTo>
                      <a:cubicBezTo>
                        <a:pt x="27" y="2"/>
                        <a:pt x="29" y="0"/>
                        <a:pt x="24" y="4"/>
                      </a:cubicBezTo>
                      <a:cubicBezTo>
                        <a:pt x="19" y="8"/>
                        <a:pt x="5" y="23"/>
                        <a:pt x="0" y="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" name="Freeform 294"/>
                <p:cNvSpPr>
                  <a:spLocks/>
                </p:cNvSpPr>
                <p:nvPr/>
              </p:nvSpPr>
              <p:spPr bwMode="auto">
                <a:xfrm flipH="1">
                  <a:off x="2020" y="1736"/>
                  <a:ext cx="26" cy="26"/>
                </a:xfrm>
                <a:custGeom>
                  <a:avLst/>
                  <a:gdLst>
                    <a:gd name="T0" fmla="*/ 26 w 27"/>
                    <a:gd name="T1" fmla="*/ 12 h 27"/>
                    <a:gd name="T2" fmla="*/ 12 w 27"/>
                    <a:gd name="T3" fmla="*/ 0 h 27"/>
                    <a:gd name="T4" fmla="*/ 0 w 27"/>
                    <a:gd name="T5" fmla="*/ 14 h 27"/>
                    <a:gd name="T6" fmla="*/ 14 w 27"/>
                    <a:gd name="T7" fmla="*/ 26 h 27"/>
                    <a:gd name="T8" fmla="*/ 26 w 27"/>
                    <a:gd name="T9" fmla="*/ 12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27"/>
                    <a:gd name="T17" fmla="*/ 27 w 27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27">
                      <a:moveTo>
                        <a:pt x="27" y="12"/>
                      </a:moveTo>
                      <a:cubicBezTo>
                        <a:pt x="27" y="8"/>
                        <a:pt x="16" y="0"/>
                        <a:pt x="12" y="0"/>
                      </a:cubicBezTo>
                      <a:cubicBezTo>
                        <a:pt x="8" y="0"/>
                        <a:pt x="0" y="11"/>
                        <a:pt x="0" y="15"/>
                      </a:cubicBezTo>
                      <a:cubicBezTo>
                        <a:pt x="0" y="19"/>
                        <a:pt x="11" y="27"/>
                        <a:pt x="15" y="27"/>
                      </a:cubicBezTo>
                      <a:cubicBezTo>
                        <a:pt x="19" y="27"/>
                        <a:pt x="27" y="16"/>
                        <a:pt x="27" y="1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" name="Freeform 295"/>
                <p:cNvSpPr>
                  <a:spLocks/>
                </p:cNvSpPr>
                <p:nvPr/>
              </p:nvSpPr>
              <p:spPr bwMode="auto">
                <a:xfrm flipH="1">
                  <a:off x="2005" y="1716"/>
                  <a:ext cx="62" cy="34"/>
                </a:xfrm>
                <a:custGeom>
                  <a:avLst/>
                  <a:gdLst>
                    <a:gd name="T0" fmla="*/ 4 w 64"/>
                    <a:gd name="T1" fmla="*/ 29 h 36"/>
                    <a:gd name="T2" fmla="*/ 4 w 64"/>
                    <a:gd name="T3" fmla="*/ 21 h 36"/>
                    <a:gd name="T4" fmla="*/ 30 w 64"/>
                    <a:gd name="T5" fmla="*/ 1 h 36"/>
                    <a:gd name="T6" fmla="*/ 59 w 64"/>
                    <a:gd name="T7" fmla="*/ 12 h 36"/>
                    <a:gd name="T8" fmla="*/ 50 w 64"/>
                    <a:gd name="T9" fmla="*/ 29 h 36"/>
                    <a:gd name="T10" fmla="*/ 33 w 64"/>
                    <a:gd name="T11" fmla="*/ 18 h 36"/>
                    <a:gd name="T12" fmla="*/ 13 w 64"/>
                    <a:gd name="T13" fmla="*/ 32 h 36"/>
                    <a:gd name="T14" fmla="*/ 4 w 64"/>
                    <a:gd name="T15" fmla="*/ 29 h 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4"/>
                    <a:gd name="T25" fmla="*/ 0 h 36"/>
                    <a:gd name="T26" fmla="*/ 64 w 64"/>
                    <a:gd name="T27" fmla="*/ 36 h 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4" h="36">
                      <a:moveTo>
                        <a:pt x="4" y="31"/>
                      </a:moveTo>
                      <a:cubicBezTo>
                        <a:pt x="3" y="29"/>
                        <a:pt x="0" y="27"/>
                        <a:pt x="4" y="22"/>
                      </a:cubicBezTo>
                      <a:cubicBezTo>
                        <a:pt x="8" y="17"/>
                        <a:pt x="22" y="2"/>
                        <a:pt x="31" y="1"/>
                      </a:cubicBezTo>
                      <a:cubicBezTo>
                        <a:pt x="40" y="0"/>
                        <a:pt x="58" y="8"/>
                        <a:pt x="61" y="13"/>
                      </a:cubicBezTo>
                      <a:cubicBezTo>
                        <a:pt x="64" y="18"/>
                        <a:pt x="56" y="30"/>
                        <a:pt x="52" y="31"/>
                      </a:cubicBezTo>
                      <a:cubicBezTo>
                        <a:pt x="48" y="32"/>
                        <a:pt x="40" y="19"/>
                        <a:pt x="34" y="19"/>
                      </a:cubicBezTo>
                      <a:cubicBezTo>
                        <a:pt x="28" y="19"/>
                        <a:pt x="18" y="32"/>
                        <a:pt x="13" y="34"/>
                      </a:cubicBezTo>
                      <a:cubicBezTo>
                        <a:pt x="8" y="36"/>
                        <a:pt x="4" y="34"/>
                        <a:pt x="4" y="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175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" name="Freeform 296"/>
                <p:cNvSpPr>
                  <a:spLocks/>
                </p:cNvSpPr>
                <p:nvPr/>
              </p:nvSpPr>
              <p:spPr bwMode="auto">
                <a:xfrm>
                  <a:off x="1986" y="1681"/>
                  <a:ext cx="99" cy="102"/>
                </a:xfrm>
                <a:custGeom>
                  <a:avLst/>
                  <a:gdLst>
                    <a:gd name="T0" fmla="*/ 4 w 102"/>
                    <a:gd name="T1" fmla="*/ 33 h 107"/>
                    <a:gd name="T2" fmla="*/ 36 w 102"/>
                    <a:gd name="T3" fmla="*/ 5 h 107"/>
                    <a:gd name="T4" fmla="*/ 65 w 102"/>
                    <a:gd name="T5" fmla="*/ 5 h 107"/>
                    <a:gd name="T6" fmla="*/ 94 w 102"/>
                    <a:gd name="T7" fmla="*/ 33 h 107"/>
                    <a:gd name="T8" fmla="*/ 94 w 102"/>
                    <a:gd name="T9" fmla="*/ 65 h 107"/>
                    <a:gd name="T10" fmla="*/ 68 w 102"/>
                    <a:gd name="T11" fmla="*/ 96 h 107"/>
                    <a:gd name="T12" fmla="*/ 39 w 102"/>
                    <a:gd name="T13" fmla="*/ 99 h 107"/>
                    <a:gd name="T14" fmla="*/ 13 w 102"/>
                    <a:gd name="T15" fmla="*/ 88 h 107"/>
                    <a:gd name="T16" fmla="*/ 1 w 102"/>
                    <a:gd name="T17" fmla="*/ 62 h 107"/>
                    <a:gd name="T18" fmla="*/ 4 w 102"/>
                    <a:gd name="T19" fmla="*/ 33 h 10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2"/>
                    <a:gd name="T31" fmla="*/ 0 h 107"/>
                    <a:gd name="T32" fmla="*/ 102 w 102"/>
                    <a:gd name="T33" fmla="*/ 107 h 10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2" h="107">
                      <a:moveTo>
                        <a:pt x="4" y="35"/>
                      </a:moveTo>
                      <a:cubicBezTo>
                        <a:pt x="9" y="25"/>
                        <a:pt x="27" y="10"/>
                        <a:pt x="37" y="5"/>
                      </a:cubicBezTo>
                      <a:cubicBezTo>
                        <a:pt x="47" y="0"/>
                        <a:pt x="57" y="0"/>
                        <a:pt x="67" y="5"/>
                      </a:cubicBezTo>
                      <a:cubicBezTo>
                        <a:pt x="77" y="10"/>
                        <a:pt x="92" y="25"/>
                        <a:pt x="97" y="35"/>
                      </a:cubicBezTo>
                      <a:cubicBezTo>
                        <a:pt x="102" y="45"/>
                        <a:pt x="101" y="57"/>
                        <a:pt x="97" y="68"/>
                      </a:cubicBezTo>
                      <a:cubicBezTo>
                        <a:pt x="93" y="79"/>
                        <a:pt x="79" y="95"/>
                        <a:pt x="70" y="101"/>
                      </a:cubicBezTo>
                      <a:cubicBezTo>
                        <a:pt x="61" y="107"/>
                        <a:pt x="49" y="105"/>
                        <a:pt x="40" y="104"/>
                      </a:cubicBezTo>
                      <a:cubicBezTo>
                        <a:pt x="31" y="103"/>
                        <a:pt x="19" y="98"/>
                        <a:pt x="13" y="92"/>
                      </a:cubicBezTo>
                      <a:cubicBezTo>
                        <a:pt x="7" y="86"/>
                        <a:pt x="2" y="74"/>
                        <a:pt x="1" y="65"/>
                      </a:cubicBezTo>
                      <a:cubicBezTo>
                        <a:pt x="0" y="56"/>
                        <a:pt x="4" y="41"/>
                        <a:pt x="4" y="35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" name="Freeform 297"/>
                <p:cNvSpPr>
                  <a:spLocks/>
                </p:cNvSpPr>
                <p:nvPr/>
              </p:nvSpPr>
              <p:spPr bwMode="auto">
                <a:xfrm>
                  <a:off x="1883" y="1687"/>
                  <a:ext cx="101" cy="99"/>
                </a:xfrm>
                <a:custGeom>
                  <a:avLst/>
                  <a:gdLst>
                    <a:gd name="T0" fmla="*/ 2 w 104"/>
                    <a:gd name="T1" fmla="*/ 30 h 104"/>
                    <a:gd name="T2" fmla="*/ 28 w 104"/>
                    <a:gd name="T3" fmla="*/ 8 h 104"/>
                    <a:gd name="T4" fmla="*/ 72 w 104"/>
                    <a:gd name="T5" fmla="*/ 5 h 104"/>
                    <a:gd name="T6" fmla="*/ 98 w 104"/>
                    <a:gd name="T7" fmla="*/ 36 h 104"/>
                    <a:gd name="T8" fmla="*/ 92 w 104"/>
                    <a:gd name="T9" fmla="*/ 70 h 104"/>
                    <a:gd name="T10" fmla="*/ 72 w 104"/>
                    <a:gd name="T11" fmla="*/ 93 h 104"/>
                    <a:gd name="T12" fmla="*/ 60 w 104"/>
                    <a:gd name="T13" fmla="*/ 93 h 104"/>
                    <a:gd name="T14" fmla="*/ 31 w 104"/>
                    <a:gd name="T15" fmla="*/ 96 h 104"/>
                    <a:gd name="T16" fmla="*/ 8 w 104"/>
                    <a:gd name="T17" fmla="*/ 76 h 104"/>
                    <a:gd name="T18" fmla="*/ 5 w 104"/>
                    <a:gd name="T19" fmla="*/ 59 h 104"/>
                    <a:gd name="T20" fmla="*/ 2 w 104"/>
                    <a:gd name="T21" fmla="*/ 30 h 1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4"/>
                    <a:gd name="T34" fmla="*/ 0 h 104"/>
                    <a:gd name="T35" fmla="*/ 104 w 104"/>
                    <a:gd name="T36" fmla="*/ 104 h 10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4" h="104">
                      <a:moveTo>
                        <a:pt x="2" y="32"/>
                      </a:moveTo>
                      <a:cubicBezTo>
                        <a:pt x="6" y="23"/>
                        <a:pt x="17" y="12"/>
                        <a:pt x="29" y="8"/>
                      </a:cubicBezTo>
                      <a:cubicBezTo>
                        <a:pt x="41" y="4"/>
                        <a:pt x="62" y="0"/>
                        <a:pt x="74" y="5"/>
                      </a:cubicBezTo>
                      <a:cubicBezTo>
                        <a:pt x="86" y="10"/>
                        <a:pt x="98" y="27"/>
                        <a:pt x="101" y="38"/>
                      </a:cubicBezTo>
                      <a:cubicBezTo>
                        <a:pt x="104" y="49"/>
                        <a:pt x="99" y="64"/>
                        <a:pt x="95" y="74"/>
                      </a:cubicBezTo>
                      <a:cubicBezTo>
                        <a:pt x="91" y="84"/>
                        <a:pt x="79" y="94"/>
                        <a:pt x="74" y="98"/>
                      </a:cubicBezTo>
                      <a:cubicBezTo>
                        <a:pt x="69" y="102"/>
                        <a:pt x="69" y="97"/>
                        <a:pt x="62" y="98"/>
                      </a:cubicBezTo>
                      <a:cubicBezTo>
                        <a:pt x="55" y="99"/>
                        <a:pt x="41" y="104"/>
                        <a:pt x="32" y="101"/>
                      </a:cubicBezTo>
                      <a:cubicBezTo>
                        <a:pt x="23" y="98"/>
                        <a:pt x="12" y="87"/>
                        <a:pt x="8" y="80"/>
                      </a:cubicBezTo>
                      <a:cubicBezTo>
                        <a:pt x="4" y="73"/>
                        <a:pt x="6" y="70"/>
                        <a:pt x="5" y="62"/>
                      </a:cubicBezTo>
                      <a:cubicBezTo>
                        <a:pt x="4" y="54"/>
                        <a:pt x="0" y="40"/>
                        <a:pt x="2" y="32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" name="Freeform 298"/>
                <p:cNvSpPr>
                  <a:spLocks/>
                </p:cNvSpPr>
                <p:nvPr/>
              </p:nvSpPr>
              <p:spPr bwMode="auto">
                <a:xfrm>
                  <a:off x="2031" y="1766"/>
                  <a:ext cx="67" cy="78"/>
                </a:xfrm>
                <a:custGeom>
                  <a:avLst/>
                  <a:gdLst>
                    <a:gd name="T0" fmla="*/ 57 w 70"/>
                    <a:gd name="T1" fmla="*/ 6 h 82"/>
                    <a:gd name="T2" fmla="*/ 60 w 70"/>
                    <a:gd name="T3" fmla="*/ 37 h 82"/>
                    <a:gd name="T4" fmla="*/ 41 w 70"/>
                    <a:gd name="T5" fmla="*/ 77 h 82"/>
                    <a:gd name="T6" fmla="*/ 3 w 70"/>
                    <a:gd name="T7" fmla="*/ 29 h 82"/>
                    <a:gd name="T8" fmla="*/ 57 w 70"/>
                    <a:gd name="T9" fmla="*/ 6 h 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"/>
                    <a:gd name="T16" fmla="*/ 0 h 82"/>
                    <a:gd name="T17" fmla="*/ 70 w 70"/>
                    <a:gd name="T18" fmla="*/ 82 h 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" h="82">
                      <a:moveTo>
                        <a:pt x="60" y="6"/>
                      </a:moveTo>
                      <a:cubicBezTo>
                        <a:pt x="70" y="8"/>
                        <a:pt x="66" y="27"/>
                        <a:pt x="63" y="39"/>
                      </a:cubicBezTo>
                      <a:cubicBezTo>
                        <a:pt x="60" y="51"/>
                        <a:pt x="53" y="82"/>
                        <a:pt x="43" y="81"/>
                      </a:cubicBezTo>
                      <a:cubicBezTo>
                        <a:pt x="33" y="80"/>
                        <a:pt x="0" y="42"/>
                        <a:pt x="3" y="30"/>
                      </a:cubicBezTo>
                      <a:cubicBezTo>
                        <a:pt x="6" y="18"/>
                        <a:pt x="50" y="0"/>
                        <a:pt x="60" y="6"/>
                      </a:cubicBezTo>
                      <a:close/>
                    </a:path>
                  </a:pathLst>
                </a:custGeom>
                <a:solidFill>
                  <a:srgbClr val="FDA1F0"/>
                </a:solidFill>
                <a:ln w="3175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" name="Freeform 299"/>
                <p:cNvSpPr>
                  <a:spLocks/>
                </p:cNvSpPr>
                <p:nvPr/>
              </p:nvSpPr>
              <p:spPr bwMode="auto">
                <a:xfrm>
                  <a:off x="1866" y="1795"/>
                  <a:ext cx="71" cy="49"/>
                </a:xfrm>
                <a:custGeom>
                  <a:avLst/>
                  <a:gdLst>
                    <a:gd name="T0" fmla="*/ 10 w 73"/>
                    <a:gd name="T1" fmla="*/ 0 h 52"/>
                    <a:gd name="T2" fmla="*/ 7 w 73"/>
                    <a:gd name="T3" fmla="*/ 31 h 52"/>
                    <a:gd name="T4" fmla="*/ 27 w 73"/>
                    <a:gd name="T5" fmla="*/ 48 h 52"/>
                    <a:gd name="T6" fmla="*/ 68 w 73"/>
                    <a:gd name="T7" fmla="*/ 25 h 52"/>
                    <a:gd name="T8" fmla="*/ 10 w 73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52"/>
                    <a:gd name="T17" fmla="*/ 73 w 73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52">
                      <a:moveTo>
                        <a:pt x="10" y="0"/>
                      </a:moveTo>
                      <a:cubicBezTo>
                        <a:pt x="0" y="1"/>
                        <a:pt x="4" y="25"/>
                        <a:pt x="7" y="33"/>
                      </a:cubicBezTo>
                      <a:cubicBezTo>
                        <a:pt x="10" y="41"/>
                        <a:pt x="18" y="52"/>
                        <a:pt x="28" y="51"/>
                      </a:cubicBezTo>
                      <a:cubicBezTo>
                        <a:pt x="38" y="50"/>
                        <a:pt x="73" y="35"/>
                        <a:pt x="70" y="27"/>
                      </a:cubicBezTo>
                      <a:cubicBezTo>
                        <a:pt x="67" y="19"/>
                        <a:pt x="23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DA1F0"/>
                </a:solidFill>
                <a:ln w="3175" cmpd="sng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5" name="Freeform 300"/>
            <p:cNvSpPr>
              <a:spLocks/>
            </p:cNvSpPr>
            <p:nvPr/>
          </p:nvSpPr>
          <p:spPr bwMode="auto">
            <a:xfrm>
              <a:off x="1050" y="345"/>
              <a:ext cx="42" cy="17"/>
            </a:xfrm>
            <a:custGeom>
              <a:avLst/>
              <a:gdLst>
                <a:gd name="T0" fmla="*/ 0 w 42"/>
                <a:gd name="T1" fmla="*/ 9 h 17"/>
                <a:gd name="T2" fmla="*/ 6 w 42"/>
                <a:gd name="T3" fmla="*/ 15 h 17"/>
                <a:gd name="T4" fmla="*/ 21 w 42"/>
                <a:gd name="T5" fmla="*/ 0 h 17"/>
                <a:gd name="T6" fmla="*/ 36 w 42"/>
                <a:gd name="T7" fmla="*/ 15 h 17"/>
                <a:gd name="T8" fmla="*/ 42 w 42"/>
                <a:gd name="T9" fmla="*/ 1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17"/>
                <a:gd name="T17" fmla="*/ 42 w 4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17">
                  <a:moveTo>
                    <a:pt x="0" y="9"/>
                  </a:moveTo>
                  <a:cubicBezTo>
                    <a:pt x="1" y="9"/>
                    <a:pt x="3" y="16"/>
                    <a:pt x="6" y="15"/>
                  </a:cubicBezTo>
                  <a:cubicBezTo>
                    <a:pt x="9" y="14"/>
                    <a:pt x="16" y="0"/>
                    <a:pt x="21" y="0"/>
                  </a:cubicBezTo>
                  <a:cubicBezTo>
                    <a:pt x="26" y="0"/>
                    <a:pt x="33" y="13"/>
                    <a:pt x="36" y="15"/>
                  </a:cubicBezTo>
                  <a:cubicBezTo>
                    <a:pt x="39" y="17"/>
                    <a:pt x="41" y="13"/>
                    <a:pt x="42" y="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428625" y="857250"/>
            <a:ext cx="8286750" cy="200025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>
                <a:solidFill>
                  <a:srgbClr val="002060"/>
                </a:solidFill>
              </a:rPr>
              <a:t>Кате 6  лет, она в 2 раза младше своего брата. Сколько лет брату?</a:t>
            </a:r>
          </a:p>
        </p:txBody>
      </p:sp>
      <p:sp>
        <p:nvSpPr>
          <p:cNvPr id="39" name="Пятно 1 38"/>
          <p:cNvSpPr/>
          <p:nvPr/>
        </p:nvSpPr>
        <p:spPr>
          <a:xfrm>
            <a:off x="3286125" y="3143250"/>
            <a:ext cx="3214688" cy="2214563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FF0000"/>
                </a:solidFill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000125"/>
            <a:ext cx="8424863" cy="5857875"/>
          </a:xfrm>
        </p:spPr>
        <p:txBody>
          <a:bodyPr>
            <a:normAutofit/>
          </a:bodyPr>
          <a:lstStyle/>
          <a:p>
            <a:pPr marL="0" indent="14288" eaLnBrk="1" hangingPunct="1">
              <a:lnSpc>
                <a:spcPct val="80000"/>
              </a:lnSpc>
              <a:buFontTx/>
              <a:buAutoNum type="arabicPeriod"/>
            </a:pPr>
            <a:r>
              <a:rPr lang="ru-RU" i="1" dirty="0" smtClean="0"/>
              <a:t>Число ног у паука умножить на количество пальцев на руке у человека. </a:t>
            </a:r>
          </a:p>
          <a:p>
            <a:pPr marL="0" indent="14288" eaLnBrk="1" hangingPunct="1">
              <a:lnSpc>
                <a:spcPct val="80000"/>
              </a:lnSpc>
              <a:buFontTx/>
              <a:buNone/>
            </a:pPr>
            <a:endParaRPr lang="ru-RU" i="1" dirty="0" smtClean="0"/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214438" y="0"/>
            <a:ext cx="69135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5400" b="1" u="sng">
                <a:solidFill>
                  <a:srgbClr val="441DEB"/>
                </a:solidFill>
                <a:latin typeface="Times New Roman" pitchFamily="18" charset="0"/>
              </a:rPr>
              <a:t> «Весёлые примеры»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0" y="4656038"/>
            <a:ext cx="80645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i="1" dirty="0">
                <a:solidFill>
                  <a:srgbClr val="000000"/>
                </a:solidFill>
              </a:rPr>
              <a:t>4. </a:t>
            </a:r>
            <a:r>
              <a:rPr lang="ru-RU" sz="3200" i="1" dirty="0">
                <a:solidFill>
                  <a:srgbClr val="000000"/>
                </a:solidFill>
                <a:latin typeface="+mn-lt"/>
              </a:rPr>
              <a:t>Тетрадь стоит 23 рубля. Сколько будут стоить 2 таких тетради?</a:t>
            </a: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395288" y="2204864"/>
            <a:ext cx="7993062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2400" i="1" dirty="0">
                <a:solidFill>
                  <a:srgbClr val="000000"/>
                </a:solidFill>
              </a:rPr>
              <a:t>2</a:t>
            </a:r>
            <a:r>
              <a:rPr lang="ru-RU" sz="3200" dirty="0">
                <a:solidFill>
                  <a:srgbClr val="000000"/>
                </a:solidFill>
                <a:latin typeface="+mj-lt"/>
              </a:rPr>
              <a:t>. Бабушке 54 года, а внук в 9 раз младше. Сколько лет внуку? </a:t>
            </a:r>
          </a:p>
          <a:p>
            <a:pPr eaLnBrk="1" hangingPunct="1"/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638969" y="5733256"/>
            <a:ext cx="8064500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2400" i="1" dirty="0">
                <a:solidFill>
                  <a:srgbClr val="000000"/>
                </a:solidFill>
              </a:rPr>
              <a:t>5</a:t>
            </a:r>
            <a:r>
              <a:rPr lang="ru-RU" sz="3200" i="1" dirty="0">
                <a:solidFill>
                  <a:srgbClr val="000000"/>
                </a:solidFill>
                <a:latin typeface="+mj-lt"/>
              </a:rPr>
              <a:t>. Половину рубля уменьшить в число хвостов у 10 котов.</a:t>
            </a:r>
            <a:r>
              <a:rPr lang="ru-RU" sz="3200" dirty="0">
                <a:solidFill>
                  <a:srgbClr val="000000"/>
                </a:solidFill>
                <a:latin typeface="+mj-lt"/>
              </a:rPr>
              <a:t> </a:t>
            </a: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573087" y="3189185"/>
            <a:ext cx="83534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i="1" dirty="0">
                <a:solidFill>
                  <a:srgbClr val="000000"/>
                </a:solidFill>
              </a:rPr>
              <a:t>3. </a:t>
            </a:r>
            <a:r>
              <a:rPr lang="ru-RU" sz="3200" i="1" dirty="0">
                <a:solidFill>
                  <a:srgbClr val="000000"/>
                </a:solidFill>
                <a:latin typeface="+mn-lt"/>
              </a:rPr>
              <a:t>Любимую оценку ученика умножить на самое маленькое двузначное число.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04394" y="1364634"/>
            <a:ext cx="3332964" cy="8402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90000"/>
              </a:lnSpc>
            </a:pPr>
            <a:r>
              <a:rPr lang="ru-RU" sz="5400" i="1" dirty="0" smtClean="0">
                <a:solidFill>
                  <a:srgbClr val="FF0000"/>
                </a:solidFill>
              </a:rPr>
              <a:t>8 • 5 = 40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83742" y="2547220"/>
            <a:ext cx="3105337" cy="8402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90000"/>
              </a:lnSpc>
            </a:pPr>
            <a:r>
              <a:rPr lang="ru-RU" sz="5400" i="1" dirty="0" smtClean="0">
                <a:solidFill>
                  <a:srgbClr val="FF0000"/>
                </a:solidFill>
              </a:rPr>
              <a:t>54 : 9 = 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88793" y="3933056"/>
            <a:ext cx="3717684" cy="8402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90000"/>
              </a:lnSpc>
            </a:pPr>
            <a:r>
              <a:rPr lang="ru-RU" sz="5400" i="1" dirty="0" smtClean="0">
                <a:solidFill>
                  <a:srgbClr val="FF0000"/>
                </a:solidFill>
              </a:rPr>
              <a:t>5 • 10 = 50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68889" y="5085184"/>
            <a:ext cx="3717684" cy="8402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90000"/>
              </a:lnSpc>
            </a:pPr>
            <a:r>
              <a:rPr lang="ru-RU" sz="5400" i="1" dirty="0" smtClean="0">
                <a:solidFill>
                  <a:srgbClr val="FF0000"/>
                </a:solidFill>
              </a:rPr>
              <a:t>23 • 2 = 46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48237" y="6193382"/>
            <a:ext cx="3490058" cy="8402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90000"/>
              </a:lnSpc>
            </a:pPr>
            <a:r>
              <a:rPr lang="ru-RU" sz="5400" i="1" dirty="0" smtClean="0">
                <a:solidFill>
                  <a:srgbClr val="FF0000"/>
                </a:solidFill>
              </a:rPr>
              <a:t>50 : 10 = 5</a:t>
            </a:r>
          </a:p>
        </p:txBody>
      </p:sp>
    </p:spTree>
    <p:extLst>
      <p:ext uri="{BB962C8B-B14F-4D97-AF65-F5344CB8AC3E}">
        <p14:creationId xmlns="" xmlns:p14="http://schemas.microsoft.com/office/powerpoint/2010/main" val="364110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tn_68082-M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56" r="2856"/>
          <a:stretch>
            <a:fillRect/>
          </a:stretch>
        </p:blipFill>
        <p:spPr bwMode="auto">
          <a:xfrm>
            <a:off x="4873" y="188640"/>
            <a:ext cx="854843" cy="85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tn_68082-M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56" r="2856"/>
          <a:stretch>
            <a:fillRect/>
          </a:stretch>
        </p:blipFill>
        <p:spPr bwMode="auto">
          <a:xfrm>
            <a:off x="692821" y="179177"/>
            <a:ext cx="854843" cy="85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tn_68082-M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56" r="2856"/>
          <a:stretch>
            <a:fillRect/>
          </a:stretch>
        </p:blipFill>
        <p:spPr bwMode="auto">
          <a:xfrm>
            <a:off x="2047093" y="196815"/>
            <a:ext cx="854843" cy="85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tn_68082-M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56" r="2856"/>
          <a:stretch>
            <a:fillRect/>
          </a:stretch>
        </p:blipFill>
        <p:spPr bwMode="auto">
          <a:xfrm>
            <a:off x="1409475" y="188640"/>
            <a:ext cx="854843" cy="85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tn_68082-M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56" r="2856"/>
          <a:stretch>
            <a:fillRect/>
          </a:stretch>
        </p:blipFill>
        <p:spPr bwMode="auto">
          <a:xfrm>
            <a:off x="2731169" y="179178"/>
            <a:ext cx="854843" cy="85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tn_68082-M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56" r="2856"/>
          <a:stretch>
            <a:fillRect/>
          </a:stretch>
        </p:blipFill>
        <p:spPr bwMode="auto">
          <a:xfrm>
            <a:off x="6056506" y="179176"/>
            <a:ext cx="854843" cy="85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tn_68082-M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56" r="2856"/>
          <a:stretch>
            <a:fillRect/>
          </a:stretch>
        </p:blipFill>
        <p:spPr bwMode="auto">
          <a:xfrm>
            <a:off x="5377989" y="196815"/>
            <a:ext cx="854843" cy="85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tn_68082-M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56" r="2856"/>
          <a:stretch>
            <a:fillRect/>
          </a:stretch>
        </p:blipFill>
        <p:spPr bwMode="auto">
          <a:xfrm>
            <a:off x="4729578" y="179959"/>
            <a:ext cx="854843" cy="85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tn_68082-M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56" r="2856"/>
          <a:stretch>
            <a:fillRect/>
          </a:stretch>
        </p:blipFill>
        <p:spPr bwMode="auto">
          <a:xfrm>
            <a:off x="4068032" y="188640"/>
            <a:ext cx="854843" cy="85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tn_68082-M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56" r="2856"/>
          <a:stretch>
            <a:fillRect/>
          </a:stretch>
        </p:blipFill>
        <p:spPr bwMode="auto">
          <a:xfrm>
            <a:off x="3424498" y="141753"/>
            <a:ext cx="854843" cy="85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tn_68082-M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56" r="2856"/>
          <a:stretch>
            <a:fillRect/>
          </a:stretch>
        </p:blipFill>
        <p:spPr bwMode="auto">
          <a:xfrm>
            <a:off x="8100392" y="175566"/>
            <a:ext cx="854843" cy="85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tn_68082-M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56" r="2856"/>
          <a:stretch>
            <a:fillRect/>
          </a:stretch>
        </p:blipFill>
        <p:spPr bwMode="auto">
          <a:xfrm>
            <a:off x="7406673" y="175567"/>
            <a:ext cx="854843" cy="85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tn_68082-M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56" r="2856"/>
          <a:stretch>
            <a:fillRect/>
          </a:stretch>
        </p:blipFill>
        <p:spPr bwMode="auto">
          <a:xfrm>
            <a:off x="6804982" y="160000"/>
            <a:ext cx="854843" cy="85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05283" y="141752"/>
            <a:ext cx="170767" cy="1271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413654" y="141751"/>
            <a:ext cx="170767" cy="1271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015008" y="141750"/>
            <a:ext cx="170767" cy="1271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4978" y="2132856"/>
            <a:ext cx="23038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13:4=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98126" y="2132855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815990" y="2109160"/>
            <a:ext cx="26820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(ост.1)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533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4" descr="2cff24d17ce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0"/>
            <a:ext cx="141605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5" descr="2Dsum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134461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6" name="AutoShape 22"/>
          <p:cNvSpPr>
            <a:spLocks noChangeArrowheads="1"/>
          </p:cNvSpPr>
          <p:nvPr/>
        </p:nvSpPr>
        <p:spPr bwMode="auto">
          <a:xfrm>
            <a:off x="1007125" y="-113506"/>
            <a:ext cx="5084762" cy="1036638"/>
          </a:xfrm>
          <a:prstGeom prst="cloudCallout">
            <a:avLst>
              <a:gd name="adj1" fmla="val -51736"/>
              <a:gd name="adj2" fmla="val 3798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b="1" dirty="0"/>
              <a:t>Компоненты действия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1071563" y="2643188"/>
            <a:ext cx="7086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6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 : 4 = 3 (</a:t>
            </a:r>
            <a:r>
              <a:rPr lang="ru-RU" sz="6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ост.1</a:t>
            </a:r>
            <a:r>
              <a:rPr lang="ru-RU" sz="6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31767" name="AutoShape 23"/>
          <p:cNvSpPr>
            <a:spLocks noChangeArrowheads="1"/>
          </p:cNvSpPr>
          <p:nvPr/>
        </p:nvSpPr>
        <p:spPr bwMode="auto">
          <a:xfrm>
            <a:off x="4500563" y="214313"/>
            <a:ext cx="3071812" cy="1052512"/>
          </a:xfrm>
          <a:prstGeom prst="cloudCallout">
            <a:avLst>
              <a:gd name="adj1" fmla="val 70879"/>
              <a:gd name="adj2" fmla="val -1129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b="1" dirty="0"/>
              <a:t>деления с остатком</a:t>
            </a:r>
          </a:p>
        </p:txBody>
      </p:sp>
      <p:sp>
        <p:nvSpPr>
          <p:cNvPr id="18440" name="TextBox 26"/>
          <p:cNvSpPr txBox="1">
            <a:spLocks noChangeArrowheads="1"/>
          </p:cNvSpPr>
          <p:nvPr/>
        </p:nvSpPr>
        <p:spPr bwMode="auto">
          <a:xfrm>
            <a:off x="3643313" y="5214938"/>
            <a:ext cx="27860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неполное частное</a:t>
            </a:r>
          </a:p>
        </p:txBody>
      </p:sp>
      <p:sp>
        <p:nvSpPr>
          <p:cNvPr id="18441" name="TextBox 27"/>
          <p:cNvSpPr txBox="1">
            <a:spLocks noChangeArrowheads="1"/>
          </p:cNvSpPr>
          <p:nvPr/>
        </p:nvSpPr>
        <p:spPr bwMode="auto">
          <a:xfrm>
            <a:off x="6286500" y="4643438"/>
            <a:ext cx="1785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остаток</a:t>
            </a:r>
          </a:p>
        </p:txBody>
      </p:sp>
      <p:sp>
        <p:nvSpPr>
          <p:cNvPr id="18442" name="TextBox 28"/>
          <p:cNvSpPr txBox="1">
            <a:spLocks noChangeArrowheads="1"/>
          </p:cNvSpPr>
          <p:nvPr/>
        </p:nvSpPr>
        <p:spPr bwMode="auto">
          <a:xfrm>
            <a:off x="285750" y="4500563"/>
            <a:ext cx="1785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делимое</a:t>
            </a:r>
          </a:p>
        </p:txBody>
      </p:sp>
      <p:sp>
        <p:nvSpPr>
          <p:cNvPr id="18443" name="TextBox 29"/>
          <p:cNvSpPr txBox="1">
            <a:spLocks noChangeArrowheads="1"/>
          </p:cNvSpPr>
          <p:nvPr/>
        </p:nvSpPr>
        <p:spPr bwMode="auto">
          <a:xfrm>
            <a:off x="2286000" y="4500563"/>
            <a:ext cx="2071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делитель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rot="5400000">
            <a:off x="892969" y="3679031"/>
            <a:ext cx="857250" cy="642938"/>
          </a:xfrm>
          <a:prstGeom prst="straightConnector1">
            <a:avLst/>
          </a:prstGeom>
          <a:ln w="635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2643982" y="3999706"/>
            <a:ext cx="857250" cy="1587"/>
          </a:xfrm>
          <a:prstGeom prst="straightConnector1">
            <a:avLst/>
          </a:prstGeom>
          <a:ln w="635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H="1">
            <a:off x="3965575" y="4108450"/>
            <a:ext cx="1571625" cy="498475"/>
          </a:xfrm>
          <a:prstGeom prst="straightConnector1">
            <a:avLst/>
          </a:prstGeom>
          <a:ln w="635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6200000" flipH="1">
            <a:off x="6394450" y="3965575"/>
            <a:ext cx="928688" cy="427038"/>
          </a:xfrm>
          <a:prstGeom prst="straightConnector1">
            <a:avLst/>
          </a:prstGeom>
          <a:ln w="635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141227" y="1152634"/>
            <a:ext cx="63724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делении с остатком результат записывают двумя числами. Первое число называют неполным частным, второе – остатком. </a:t>
            </a:r>
            <a:endParaRPr lang="ru-RU" sz="28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31" y="5934670"/>
            <a:ext cx="3305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Правило 1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472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6" grpId="0" animBg="1"/>
      <p:bldP spid="31772" grpId="0"/>
      <p:bldP spid="31767" grpId="0" animBg="1"/>
      <p:bldP spid="18440" grpId="0"/>
      <p:bldP spid="18441" grpId="0"/>
      <p:bldP spid="18442" grpId="0"/>
      <p:bldP spid="1844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390</Words>
  <Application>Microsoft Office PowerPoint</Application>
  <PresentationFormat>Экран (4:3)</PresentationFormat>
  <Paragraphs>76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Деление с остатком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ПРАВИЛО 2:</vt:lpstr>
      <vt:lpstr>Слайд 11</vt:lpstr>
      <vt:lpstr>Слайд 12</vt:lpstr>
      <vt:lpstr>Задание в классе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Administrator</cp:lastModifiedBy>
  <cp:revision>14</cp:revision>
  <dcterms:created xsi:type="dcterms:W3CDTF">2014-02-18T17:31:55Z</dcterms:created>
  <dcterms:modified xsi:type="dcterms:W3CDTF">2016-01-12T13:31:58Z</dcterms:modified>
</cp:coreProperties>
</file>