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4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5004" y="857232"/>
            <a:ext cx="3628996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Кто же это?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ишка и колобок.jpg"/>
          <p:cNvPicPr>
            <a:picLocks noChangeAspect="1"/>
          </p:cNvPicPr>
          <p:nvPr/>
        </p:nvPicPr>
        <p:blipFill>
          <a:blip r:embed="rId2" cstate="print"/>
          <a:srcRect l="14843" t="53319" r="52344"/>
          <a:stretch>
            <a:fillRect/>
          </a:stretch>
        </p:blipFill>
        <p:spPr>
          <a:xfrm>
            <a:off x="0" y="0"/>
            <a:ext cx="4550374" cy="6858000"/>
          </a:xfrm>
          <a:prstGeom prst="rect">
            <a:avLst/>
          </a:prstGeom>
        </p:spPr>
      </p:pic>
      <p:pic>
        <p:nvPicPr>
          <p:cNvPr id="4" name="Содержимое 3" descr="мишка и колоб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437"/>
          <a:stretch>
            <a:fillRect/>
          </a:stretch>
        </p:blipFill>
        <p:spPr>
          <a:xfrm>
            <a:off x="4286248" y="0"/>
            <a:ext cx="4857752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об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504" t="3195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яц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805" t="79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д и ба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бка испекла колоб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обок покатил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об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яц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й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рко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9" y="0"/>
            <a:ext cx="5214942" cy="6858000"/>
          </a:xfrm>
        </p:spPr>
      </p:pic>
      <p:pic>
        <p:nvPicPr>
          <p:cNvPr id="5" name="Рисунок 4" descr="медведь.jpg"/>
          <p:cNvPicPr>
            <a:picLocks noChangeAspect="1"/>
          </p:cNvPicPr>
          <p:nvPr/>
        </p:nvPicPr>
        <p:blipFill>
          <a:blip r:embed="rId3" cstate="print"/>
          <a:srcRect t="29730" r="65603"/>
          <a:stretch>
            <a:fillRect/>
          </a:stretch>
        </p:blipFill>
        <p:spPr>
          <a:xfrm>
            <a:off x="-1" y="0"/>
            <a:ext cx="4286249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6">
      <a:dk1>
        <a:srgbClr val="FFF654"/>
      </a:dk1>
      <a:lt1>
        <a:srgbClr val="FEF000"/>
      </a:lt1>
      <a:dk2>
        <a:srgbClr val="00B05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4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Кто же это?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же это?</dc:title>
  <dc:creator>Елена Владимировна</dc:creator>
  <cp:lastModifiedBy>Елена Владимировна</cp:lastModifiedBy>
  <cp:revision>5</cp:revision>
  <dcterms:created xsi:type="dcterms:W3CDTF">2012-05-10T14:44:56Z</dcterms:created>
  <dcterms:modified xsi:type="dcterms:W3CDTF">2013-12-07T10:33:14Z</dcterms:modified>
</cp:coreProperties>
</file>