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9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1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3625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830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2453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497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023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93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88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91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31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54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4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32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59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84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91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823" y="417226"/>
            <a:ext cx="96853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«Счет и вычисление – основа порядка в голове»</a:t>
            </a: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И. Песталоцци.</a:t>
            </a:r>
            <a:endParaRPr lang="ru-RU" sz="28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2627" y="4154837"/>
            <a:ext cx="6204754" cy="270316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84" y="894279"/>
            <a:ext cx="2613602" cy="309505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1680487"/>
            <a:ext cx="597772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РАЗ,   ДВА,ТРИ, ЧЕТЫРЕ, ПЯТЬ -ВОТ И В КЛЕТОЧКУ ТЕТРАДЬ!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ШЕСТЬ,СЕМЬ, ВОСЕМЬ, ДЕВЯТЬ,ДЕСЯТЬ -УСТНЫЙ СЧЕТ ВСЕГДА ЧУДЕСЕН!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ДВАДЦАТЬ,         ТРИДЦАТЬ, ПЯТЬДЕСЯТ -ВЕСЬ ДЕСЯТКАМИ ОТРЯД!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ДВЕСТИ, ТРИСТА И СЕМЬСОТ -ЦИФРЫ СТАЛИ ДРУЖНО - ВОТ!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СОСЧИТАЙ ИХ  - И ПОЙМЕШЬ:</a:t>
            </a:r>
          </a:p>
          <a:p>
            <a:pPr algn="ctr"/>
            <a:r>
              <a:rPr lang="ru-RU" sz="20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 ТЫ! ХОРОШ!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БУДЕШЬ "ДОКОЙ" 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           В УСТНОМ СЧЕТЕ -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ПРИГОДИТСЯ  ОН В РАБОТЕ!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Елена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Мамчич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90372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18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Trebuchet MS</vt:lpstr>
      <vt:lpstr>Wingdings 3</vt:lpstr>
      <vt:lpstr>Грань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Девиз урока:  «Сравнив прошедшее, свести его с настоящим».</dc:title>
  <dc:creator>Елена Рашпелева</dc:creator>
  <cp:lastModifiedBy>Елена Рашпелева</cp:lastModifiedBy>
  <cp:revision>7</cp:revision>
  <dcterms:created xsi:type="dcterms:W3CDTF">2016-02-17T07:41:56Z</dcterms:created>
  <dcterms:modified xsi:type="dcterms:W3CDTF">2016-02-17T08:35:56Z</dcterms:modified>
</cp:coreProperties>
</file>