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4917-FA09-4DE0-96D7-B6829A5F521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C7A8-84D8-4D01-A13D-1DD9F6ABE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4917-FA09-4DE0-96D7-B6829A5F521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C7A8-84D8-4D01-A13D-1DD9F6ABE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4917-FA09-4DE0-96D7-B6829A5F521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C7A8-84D8-4D01-A13D-1DD9F6ABE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4917-FA09-4DE0-96D7-B6829A5F521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C7A8-84D8-4D01-A13D-1DD9F6ABE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4917-FA09-4DE0-96D7-B6829A5F521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2FC7A8-84D8-4D01-A13D-1DD9F6ABE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4917-FA09-4DE0-96D7-B6829A5F521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C7A8-84D8-4D01-A13D-1DD9F6ABE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4917-FA09-4DE0-96D7-B6829A5F521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C7A8-84D8-4D01-A13D-1DD9F6ABE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4917-FA09-4DE0-96D7-B6829A5F521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C7A8-84D8-4D01-A13D-1DD9F6ABE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4917-FA09-4DE0-96D7-B6829A5F521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C7A8-84D8-4D01-A13D-1DD9F6ABE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4917-FA09-4DE0-96D7-B6829A5F521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C7A8-84D8-4D01-A13D-1DD9F6ABE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4917-FA09-4DE0-96D7-B6829A5F521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C7A8-84D8-4D01-A13D-1DD9F6ABE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584917-FA09-4DE0-96D7-B6829A5F521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2FC7A8-84D8-4D01-A13D-1DD9F6ABE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83895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296144" cy="1939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82601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412776"/>
            <a:ext cx="4536504" cy="451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1941309_bgjlp1ue5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88640"/>
            <a:ext cx="1913706" cy="2201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58244996.jpg"/>
          <p:cNvPicPr>
            <a:picLocks noChangeAspect="1"/>
          </p:cNvPicPr>
          <p:nvPr/>
        </p:nvPicPr>
        <p:blipFill>
          <a:blip r:embed="rId5" cstate="print"/>
          <a:srcRect t="7560" b="3611"/>
          <a:stretch>
            <a:fillRect/>
          </a:stretch>
        </p:blipFill>
        <p:spPr>
          <a:xfrm>
            <a:off x="7380312" y="4221088"/>
            <a:ext cx="1440160" cy="2132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77054796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077072"/>
            <a:ext cx="1935301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4040188" cy="75088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Яблоки,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031432" y="188640"/>
            <a:ext cx="5112568" cy="129614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Конфеты…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5503168"/>
            <a:ext cx="4040188" cy="1354832"/>
          </a:xfrm>
        </p:spPr>
        <p:txBody>
          <a:bodyPr>
            <a:normAutofit/>
          </a:bodyPr>
          <a:lstStyle/>
          <a:p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5503169"/>
            <a:ext cx="4041775" cy="1354831"/>
          </a:xfrm>
        </p:spPr>
        <p:txBody>
          <a:bodyPr>
            <a:normAutofit/>
          </a:bodyPr>
          <a:lstStyle/>
          <a:p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37612107_33002438_28197147_18449652_8455711_a15fd88a2f3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3295650" cy="2571750"/>
          </a:xfrm>
          <a:prstGeom prst="rect">
            <a:avLst/>
          </a:prstGeom>
        </p:spPr>
      </p:pic>
      <p:pic>
        <p:nvPicPr>
          <p:cNvPr id="8" name="Рисунок 7" descr="0_25830_f09b452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3600400" cy="270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7734672" cy="15097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- Дед Мороз, ну где ты?!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583bbb73d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3456384" cy="468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3397303915978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708920"/>
            <a:ext cx="3813804" cy="3436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92696"/>
            <a:ext cx="7632848" cy="2592288"/>
          </a:xfrm>
        </p:spPr>
        <p:txBody>
          <a:bodyPr>
            <a:normAutofit fontScale="47500" lnSpcReduction="20000"/>
          </a:bodyPr>
          <a:lstStyle/>
          <a:p>
            <a:r>
              <a:rPr lang="ru-RU" sz="10700" b="1" dirty="0" smtClean="0">
                <a:solidFill>
                  <a:srgbClr val="FFFF00"/>
                </a:solidFill>
                <a:latin typeface="Monotype Corsiva" pitchFamily="66" charset="0"/>
              </a:rPr>
              <a:t>З. Орлова</a:t>
            </a:r>
          </a:p>
          <a:p>
            <a:r>
              <a:rPr lang="ru-RU" sz="16800" b="1" dirty="0" smtClean="0">
                <a:solidFill>
                  <a:srgbClr val="FFFF00"/>
                </a:solidFill>
                <a:latin typeface="Monotype Corsiva" pitchFamily="66" charset="0"/>
              </a:rPr>
              <a:t>«НОВЫЙ  ГОД»</a:t>
            </a:r>
            <a:endParaRPr lang="ru-RU" sz="16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48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924944"/>
            <a:ext cx="4536504" cy="3411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>Скоро, скоро Новый год!</a:t>
            </a:r>
            <a:endParaRPr lang="ru-RU" sz="6000" dirty="0">
              <a:solidFill>
                <a:srgbClr val="FFFF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 descr="14_10e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71500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Monotype Corsiva" pitchFamily="66" charset="0"/>
              </a:rPr>
              <a:t>Он торопится, идёт!</a:t>
            </a:r>
            <a:endParaRPr lang="ru-RU" sz="6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26494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937000" cy="530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31365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700" dirty="0" smtClean="0">
                <a:solidFill>
                  <a:srgbClr val="FFFF00"/>
                </a:solidFill>
                <a:latin typeface="Monotype Corsiva" pitchFamily="66" charset="0"/>
              </a:rPr>
              <a:t>Постучится в двери к нам:</a:t>
            </a:r>
            <a:endParaRPr lang="ru-RU" sz="67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700808"/>
            <a:ext cx="9144000" cy="12216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-Дети, здравствуйте, я к вам!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3373e6300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573016"/>
            <a:ext cx="378042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9e49c_2b2d5bd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12976"/>
            <a:ext cx="2370297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7848872" cy="15097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Праздник мы встречаем,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NG_55.jpe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880217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7086600" cy="150971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      Ёлку наряжаем,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0_227e4_81e351ca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988840"/>
            <a:ext cx="3672408" cy="4330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0"/>
            <a:ext cx="6264696" cy="1872208"/>
          </a:xfrm>
        </p:spPr>
        <p:txBody>
          <a:bodyPr>
            <a:normAutofit fontScale="92500" lnSpcReduction="10000"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Вешаем игрушки, </a:t>
            </a:r>
          </a:p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Шарики, хлопушки…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66801307_happy_new_year_wallo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3672408" cy="3611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ропси Новогод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068960"/>
            <a:ext cx="2705487" cy="2956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992888" cy="1944216"/>
          </a:xfrm>
        </p:spPr>
        <p:txBody>
          <a:bodyPr>
            <a:normAutofit fontScale="92500" lnSpcReduction="10000"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   Скоро Дед Мороз придёт!</a:t>
            </a:r>
          </a:p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      Нам подарки принесёт -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3c083788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5688632" cy="426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FF0000"/>
      </a:dk1>
      <a:lt1>
        <a:srgbClr val="FF0000"/>
      </a:lt1>
      <a:dk2>
        <a:srgbClr val="B13F9A"/>
      </a:dk2>
      <a:lt2>
        <a:srgbClr val="F4E7ED"/>
      </a:lt2>
      <a:accent1>
        <a:srgbClr val="B23A7D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65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Скоро, скоро Новый год!</vt:lpstr>
      <vt:lpstr>Он торопится, идёт!</vt:lpstr>
      <vt:lpstr> Постучится в двери к нам: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25</cp:revision>
  <dcterms:created xsi:type="dcterms:W3CDTF">2012-11-26T17:50:15Z</dcterms:created>
  <dcterms:modified xsi:type="dcterms:W3CDTF">2013-12-08T10:02:01Z</dcterms:modified>
</cp:coreProperties>
</file>