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24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79930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47476" y="1038829"/>
            <a:ext cx="777703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Он родился в 1921 году в городе Москве, в семье рабочего. Его любимым предметом в школе была литература. С успехом закончив школу, Юрий Иванович в 1943 году поступил учиться в Театральное училище им. М. Щепкина при Малом театре. По профессии он был актером.. </a:t>
            </a:r>
          </a:p>
          <a:p>
            <a:r>
              <a:rPr lang="ru-RU" sz="2400" dirty="0"/>
              <a:t>Талант писателя пересилил талант актера. Писательский труд увлек его. Все свое творчество он посвятил только детям и их наставникам. Жил в его душе и драматург. Видимо, сказалось артистическое прошлое. Его пьесы и сценки с удовольствием исполнялись в театрах и домах культуры. </a:t>
            </a:r>
          </a:p>
        </p:txBody>
      </p:sp>
    </p:spTree>
    <p:extLst>
      <p:ext uri="{BB962C8B-B14F-4D97-AF65-F5344CB8AC3E}">
        <p14:creationId xmlns:p14="http://schemas.microsoft.com/office/powerpoint/2010/main" val="411631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91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6624" y="836712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каждом произведении Юрия Ивановича происходит что-нибудь чрезвычайно необычное и </a:t>
            </a:r>
            <a:r>
              <a:rPr lang="ru-RU" sz="2400" dirty="0" err="1" smtClean="0"/>
              <a:t>интересное.Но</a:t>
            </a:r>
            <a:r>
              <a:rPr lang="ru-RU" sz="2400" dirty="0" smtClean="0"/>
              <a:t> </a:t>
            </a:r>
            <a:r>
              <a:rPr lang="ru-RU" sz="2400" dirty="0"/>
              <a:t>все это направлено на торжество добра над злом. Его герои честные и озорные, добрые и находчивые, готовые на самые неожиданные поступки. Они наделены добротой и находчивостью, их никогда не покидает чувство юмора и оптимизма, они верят в справедливость. </a:t>
            </a:r>
          </a:p>
          <a:p>
            <a:r>
              <a:rPr lang="ru-RU" sz="2400" dirty="0"/>
              <a:t>Первая книга его рассказов вышла в 1960 году. Она называлась «Почему рассердились бумажные полоски». </a:t>
            </a:r>
          </a:p>
        </p:txBody>
      </p:sp>
    </p:spTree>
    <p:extLst>
      <p:ext uri="{BB962C8B-B14F-4D97-AF65-F5344CB8AC3E}">
        <p14:creationId xmlns:p14="http://schemas.microsoft.com/office/powerpoint/2010/main" val="1600255629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3</TotalTime>
  <Words>172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ЮЛЕНЬКА</dc:creator>
  <cp:lastModifiedBy>User</cp:lastModifiedBy>
  <cp:revision>3</cp:revision>
  <dcterms:created xsi:type="dcterms:W3CDTF">2013-11-14T14:19:24Z</dcterms:created>
  <dcterms:modified xsi:type="dcterms:W3CDTF">2013-11-14T18:40:29Z</dcterms:modified>
</cp:coreProperties>
</file>