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7175351" cy="1793167"/>
          </a:xfrm>
        </p:spPr>
        <p:txBody>
          <a:bodyPr/>
          <a:lstStyle/>
          <a:p>
            <a:pPr algn="ctr"/>
            <a:r>
              <a:rPr lang="ru-RU" dirty="0" smtClean="0"/>
              <a:t>Устный счет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7-конечная звезда 3"/>
          <p:cNvSpPr/>
          <p:nvPr/>
        </p:nvSpPr>
        <p:spPr>
          <a:xfrm>
            <a:off x="1981913" y="1988840"/>
            <a:ext cx="5472608" cy="439248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779912" y="3632448"/>
            <a:ext cx="13681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 +9</a:t>
            </a:r>
            <a:endParaRPr lang="ru-RU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2946974" y="3021078"/>
            <a:ext cx="497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355976" y="2492896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3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4186446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491880" y="5301208"/>
            <a:ext cx="360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5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2627784" y="4186446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6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796136" y="3139227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7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5292080" y="5301207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8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69278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836712"/>
            <a:ext cx="57423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4. Мышки </a:t>
            </a:r>
            <a:r>
              <a:rPr lang="ru-RU" sz="2800" dirty="0"/>
              <a:t>в норке не шумели,</a:t>
            </a:r>
          </a:p>
          <a:p>
            <a:endParaRPr lang="ru-RU" sz="2800" dirty="0"/>
          </a:p>
          <a:p>
            <a:r>
              <a:rPr lang="ru-RU" sz="2800" dirty="0"/>
              <a:t>В лапки к кошке не хотели.</a:t>
            </a:r>
          </a:p>
          <a:p>
            <a:endParaRPr lang="ru-RU" sz="2800" dirty="0"/>
          </a:p>
          <a:p>
            <a:r>
              <a:rPr lang="ru-RU" sz="2800" dirty="0"/>
              <a:t>Пять тихонько грызли корку.</a:t>
            </a:r>
          </a:p>
          <a:p>
            <a:endParaRPr lang="ru-RU" sz="2800" dirty="0"/>
          </a:p>
          <a:p>
            <a:r>
              <a:rPr lang="ru-RU" sz="2800" dirty="0"/>
              <a:t>Шесть затеяли уборку.</a:t>
            </a:r>
          </a:p>
          <a:p>
            <a:endParaRPr lang="ru-RU" sz="2800" dirty="0"/>
          </a:p>
          <a:p>
            <a:r>
              <a:rPr lang="ru-RU" sz="2800" dirty="0"/>
              <a:t>Сколько мышек, сосчитай.</a:t>
            </a:r>
          </a:p>
          <a:p>
            <a:endParaRPr lang="ru-RU" sz="2800" dirty="0"/>
          </a:p>
          <a:p>
            <a:r>
              <a:rPr lang="ru-RU" sz="2800" dirty="0"/>
              <a:t>И ответ скорее дай!</a:t>
            </a:r>
          </a:p>
        </p:txBody>
      </p:sp>
    </p:spTree>
    <p:extLst>
      <p:ext uri="{BB962C8B-B14F-4D97-AF65-F5344CB8AC3E}">
        <p14:creationId xmlns:p14="http://schemas.microsoft.com/office/powerpoint/2010/main" val="3996403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лнце 3"/>
          <p:cNvSpPr/>
          <p:nvPr/>
        </p:nvSpPr>
        <p:spPr>
          <a:xfrm>
            <a:off x="539552" y="368660"/>
            <a:ext cx="3096344" cy="302433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5436096" y="620688"/>
            <a:ext cx="3024336" cy="252028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9552" y="386104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Урок понравился.</a:t>
            </a:r>
          </a:p>
          <a:p>
            <a:r>
              <a:rPr lang="ru-RU" dirty="0" smtClean="0"/>
              <a:t>Всё было понятно.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3789040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Урок не понравился.</a:t>
            </a:r>
          </a:p>
          <a:p>
            <a:r>
              <a:rPr lang="ru-RU" dirty="0" smtClean="0"/>
              <a:t>Ничего не понял.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628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2987" y="1124744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50 + 40 + 7 = 90 + 7</a:t>
            </a:r>
          </a:p>
          <a:p>
            <a:endParaRPr lang="ru-RU" sz="4000" dirty="0"/>
          </a:p>
          <a:p>
            <a:r>
              <a:rPr lang="ru-RU" sz="4000" dirty="0" smtClean="0"/>
              <a:t>62 + 6 + 4 = 62 + 10</a:t>
            </a:r>
          </a:p>
          <a:p>
            <a:endParaRPr lang="ru-RU" sz="4000" dirty="0"/>
          </a:p>
          <a:p>
            <a:r>
              <a:rPr lang="ru-RU" sz="4000" dirty="0" smtClean="0"/>
              <a:t>26 + 4 + 3 = 30 + 3</a:t>
            </a:r>
          </a:p>
          <a:p>
            <a:endParaRPr lang="ru-RU" sz="4000" dirty="0"/>
          </a:p>
          <a:p>
            <a:r>
              <a:rPr lang="ru-RU" sz="4000" dirty="0" smtClean="0"/>
              <a:t>34 + 6 + 7 = 40 + 7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78195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2223" y="1114717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30 + 6 + 40 = 30 + 46</a:t>
            </a:r>
          </a:p>
          <a:p>
            <a:endParaRPr lang="ru-RU" sz="4000" dirty="0"/>
          </a:p>
          <a:p>
            <a:r>
              <a:rPr lang="ru-RU" sz="4000" dirty="0" smtClean="0"/>
              <a:t>9 + 4 + 7 = 13 + 7</a:t>
            </a:r>
          </a:p>
          <a:p>
            <a:endParaRPr lang="ru-RU" sz="4000" dirty="0"/>
          </a:p>
          <a:p>
            <a:r>
              <a:rPr lang="ru-RU" sz="4000" dirty="0" smtClean="0"/>
              <a:t>18 + 3 + 7 = 18 + 10</a:t>
            </a:r>
          </a:p>
          <a:p>
            <a:endParaRPr lang="ru-RU" sz="4000" dirty="0"/>
          </a:p>
          <a:p>
            <a:r>
              <a:rPr lang="ru-RU" sz="4000" dirty="0" smtClean="0"/>
              <a:t>80 + 6 + 4  = 86 + 4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08637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65069"/>
            <a:ext cx="856895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15 + 6 = 15 + ( 3 +    )</a:t>
            </a:r>
          </a:p>
          <a:p>
            <a:endParaRPr lang="ru-RU" sz="4000" dirty="0" smtClean="0"/>
          </a:p>
          <a:p>
            <a:r>
              <a:rPr lang="ru-RU" sz="4000" dirty="0" smtClean="0"/>
              <a:t>73 + 4 = 73 + ( 2 +    )</a:t>
            </a:r>
          </a:p>
          <a:p>
            <a:endParaRPr lang="ru-RU" sz="4000" dirty="0"/>
          </a:p>
          <a:p>
            <a:r>
              <a:rPr lang="ru-RU" sz="4000" dirty="0" smtClean="0"/>
              <a:t>69 + 7 = 69 + ( 2 +    )</a:t>
            </a:r>
          </a:p>
          <a:p>
            <a:endParaRPr lang="ru-RU" sz="4000" dirty="0"/>
          </a:p>
          <a:p>
            <a:r>
              <a:rPr lang="ru-RU" sz="4000" dirty="0" smtClean="0"/>
              <a:t>55 + 8 = 55 + ( 4 +    )</a:t>
            </a:r>
          </a:p>
          <a:p>
            <a:endParaRPr lang="ru-RU" sz="4000" dirty="0"/>
          </a:p>
          <a:p>
            <a:r>
              <a:rPr lang="ru-RU" sz="4000" dirty="0" smtClean="0"/>
              <a:t>72 + 8 = 72 + ( 3 +    )</a:t>
            </a:r>
          </a:p>
          <a:p>
            <a:endParaRPr lang="ru-RU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349" y="1671320"/>
            <a:ext cx="483699" cy="483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349" y="2929923"/>
            <a:ext cx="483699" cy="49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349" y="4077072"/>
            <a:ext cx="4810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035" y="5301208"/>
            <a:ext cx="4810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6" y="476672"/>
            <a:ext cx="48101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0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"/>
            <a:ext cx="820891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 smtClean="0"/>
          </a:p>
          <a:p>
            <a:endParaRPr lang="ru-RU" sz="4000" dirty="0"/>
          </a:p>
          <a:p>
            <a:r>
              <a:rPr lang="ru-RU" sz="4000" dirty="0" smtClean="0"/>
              <a:t>83 + 6 = ( 83 + 3 ) +     </a:t>
            </a:r>
          </a:p>
          <a:p>
            <a:endParaRPr lang="ru-RU" sz="4000" dirty="0"/>
          </a:p>
          <a:p>
            <a:r>
              <a:rPr lang="ru-RU" sz="4000" dirty="0" smtClean="0"/>
              <a:t>56 + 4 = (56 + 2 ) +      </a:t>
            </a:r>
          </a:p>
          <a:p>
            <a:endParaRPr lang="ru-RU" sz="4000" dirty="0"/>
          </a:p>
          <a:p>
            <a:r>
              <a:rPr lang="ru-RU" sz="4000" dirty="0" smtClean="0"/>
              <a:t>41 + 8 = ( 41 + 5 ) +      </a:t>
            </a:r>
          </a:p>
          <a:p>
            <a:endParaRPr lang="ru-RU" sz="4000" dirty="0"/>
          </a:p>
          <a:p>
            <a:r>
              <a:rPr lang="ru-RU" sz="4000" dirty="0" smtClean="0"/>
              <a:t>44 + 6 = ( 44 + 4 ) +   </a:t>
            </a:r>
            <a:endParaRPr lang="ru-RU" sz="4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657" y="1321154"/>
            <a:ext cx="563346" cy="585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040" y="2556252"/>
            <a:ext cx="56673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040" y="3789040"/>
            <a:ext cx="56673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266" y="5024262"/>
            <a:ext cx="56673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86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882047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93 + 3 +5 = 93 +      </a:t>
            </a:r>
          </a:p>
          <a:p>
            <a:endParaRPr lang="ru-RU" sz="4000" dirty="0"/>
          </a:p>
          <a:p>
            <a:r>
              <a:rPr lang="ru-RU" sz="4000" dirty="0" smtClean="0"/>
              <a:t>54 + 5 + 1 = 54 +     </a:t>
            </a:r>
          </a:p>
          <a:p>
            <a:endParaRPr lang="ru-RU" sz="4000" dirty="0"/>
          </a:p>
          <a:p>
            <a:r>
              <a:rPr lang="ru-RU" sz="4000" dirty="0" smtClean="0"/>
              <a:t>62 + 4 + 6 =     + 6</a:t>
            </a:r>
          </a:p>
          <a:p>
            <a:endParaRPr lang="ru-RU" sz="4000" dirty="0"/>
          </a:p>
          <a:p>
            <a:r>
              <a:rPr lang="ru-RU" sz="4000" dirty="0" smtClean="0"/>
              <a:t>75 + 2 +1 =       + 1</a:t>
            </a:r>
          </a:p>
          <a:p>
            <a:endParaRPr lang="ru-RU" sz="4000" dirty="0"/>
          </a:p>
          <a:p>
            <a:r>
              <a:rPr lang="ru-RU" sz="4000" dirty="0" smtClean="0"/>
              <a:t>44 + 2 + 4 =      + 4</a:t>
            </a:r>
          </a:p>
          <a:p>
            <a:endParaRPr lang="ru-RU" sz="4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027" y="249689"/>
            <a:ext cx="56673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113" y="1412776"/>
            <a:ext cx="56673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023" y="2584306"/>
            <a:ext cx="56673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863" y="2852738"/>
            <a:ext cx="6516687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460" y="3864769"/>
            <a:ext cx="56673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085184"/>
            <a:ext cx="56673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34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60648"/>
            <a:ext cx="79208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i="1" u="sng" dirty="0" smtClean="0"/>
              <a:t>Задачи</a:t>
            </a:r>
            <a:endParaRPr lang="ru-RU" sz="4400" i="1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1120077"/>
            <a:ext cx="532859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зоопарке я бывала.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Обезьянок 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видала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Три сидели на песке,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Две качались на доске.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 ещё три спинки грели.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Сосчитать вы их успели?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64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980728"/>
            <a:ext cx="59766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Коля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 мамой в лес ходил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Там грибы он находил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 когда домой пришёл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Все грибы сложил на стол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Тут сестрёнка его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Оля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Принялась считать их вскоре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Вы, ребята, вместе с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Олей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Сосчитайте грибы Коли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Две лисички, пять маслят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Боровик и шесть опят!</a:t>
            </a:r>
          </a:p>
        </p:txBody>
      </p:sp>
    </p:spTree>
    <p:extLst>
      <p:ext uri="{BB962C8B-B14F-4D97-AF65-F5344CB8AC3E}">
        <p14:creationId xmlns:p14="http://schemas.microsoft.com/office/powerpoint/2010/main" val="2677677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548680"/>
            <a:ext cx="75608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3. Тишка </a:t>
            </a:r>
            <a:r>
              <a:rPr lang="ru-RU" sz="2400" dirty="0"/>
              <a:t>– кот такой глупышка,</a:t>
            </a:r>
          </a:p>
          <a:p>
            <a:endParaRPr lang="ru-RU" sz="2400" dirty="0"/>
          </a:p>
          <a:p>
            <a:r>
              <a:rPr lang="ru-RU" sz="2400" dirty="0"/>
              <a:t>Очень рыбу любит Тишка.</a:t>
            </a:r>
          </a:p>
          <a:p>
            <a:endParaRPr lang="ru-RU" sz="2400" dirty="0"/>
          </a:p>
          <a:p>
            <a:r>
              <a:rPr lang="ru-RU" sz="2400" dirty="0"/>
              <a:t>На рыбалке побывал,</a:t>
            </a:r>
          </a:p>
          <a:p>
            <a:endParaRPr lang="ru-RU" sz="2400" dirty="0"/>
          </a:p>
          <a:p>
            <a:r>
              <a:rPr lang="ru-RU" sz="2400" dirty="0"/>
              <a:t>Шесть </a:t>
            </a:r>
            <a:r>
              <a:rPr lang="ru-RU" sz="2400" dirty="0" err="1"/>
              <a:t>пескариков</a:t>
            </a:r>
            <a:r>
              <a:rPr lang="ru-RU" sz="2400" dirty="0"/>
              <a:t> поймал,</a:t>
            </a:r>
          </a:p>
          <a:p>
            <a:endParaRPr lang="ru-RU" sz="2400" dirty="0"/>
          </a:p>
          <a:p>
            <a:r>
              <a:rPr lang="ru-RU" sz="2400" dirty="0"/>
              <a:t>Щуки две и два ерша.</a:t>
            </a:r>
          </a:p>
          <a:p>
            <a:endParaRPr lang="ru-RU" sz="2400" dirty="0"/>
          </a:p>
          <a:p>
            <a:r>
              <a:rPr lang="ru-RU" sz="2400" dirty="0"/>
              <a:t>Жизнь у Тишки хороша!</a:t>
            </a:r>
          </a:p>
          <a:p>
            <a:endParaRPr lang="ru-RU" sz="2400" dirty="0"/>
          </a:p>
          <a:p>
            <a:r>
              <a:rPr lang="ru-RU" sz="2400" dirty="0"/>
              <a:t>Кто быстрее сосчитал,</a:t>
            </a:r>
          </a:p>
          <a:p>
            <a:endParaRPr lang="ru-RU" sz="2400" dirty="0"/>
          </a:p>
          <a:p>
            <a:r>
              <a:rPr lang="ru-RU" sz="2400" dirty="0"/>
              <a:t>Сколько рыбок кот поймал?</a:t>
            </a:r>
          </a:p>
        </p:txBody>
      </p:sp>
    </p:spTree>
    <p:extLst>
      <p:ext uri="{BB962C8B-B14F-4D97-AF65-F5344CB8AC3E}">
        <p14:creationId xmlns:p14="http://schemas.microsoft.com/office/powerpoint/2010/main" val="281496035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75</TotalTime>
  <Words>393</Words>
  <Application>Microsoft Office PowerPoint</Application>
  <PresentationFormat>Экран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Устный счет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счет </dc:title>
  <dc:creator>ЮЛЕНЬКА</dc:creator>
  <cp:lastModifiedBy>User</cp:lastModifiedBy>
  <cp:revision>10</cp:revision>
  <dcterms:created xsi:type="dcterms:W3CDTF">2013-11-03T12:34:01Z</dcterms:created>
  <dcterms:modified xsi:type="dcterms:W3CDTF">2013-11-06T18:10:14Z</dcterms:modified>
</cp:coreProperties>
</file>