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06.11.2014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3284984"/>
            <a:ext cx="7117180" cy="1470025"/>
          </a:xfrm>
        </p:spPr>
        <p:txBody>
          <a:bodyPr/>
          <a:lstStyle/>
          <a:p>
            <a:r>
              <a:rPr lang="ru-RU" sz="8000" dirty="0" smtClean="0"/>
              <a:t>Путешествие по стране Знаний!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47316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29879"/>
            <a:ext cx="6768752" cy="267904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8000" dirty="0" smtClean="0"/>
              <a:t>Ш у т к а </a:t>
            </a:r>
          </a:p>
          <a:p>
            <a:pPr marL="0" indent="0">
              <a:buNone/>
            </a:pPr>
            <a:r>
              <a:rPr lang="ru-RU" sz="8000" dirty="0" smtClean="0"/>
              <a:t>1  2 3 4 5</a:t>
            </a:r>
            <a:endParaRPr lang="ru-RU" sz="8000" dirty="0"/>
          </a:p>
        </p:txBody>
      </p:sp>
      <p:sp>
        <p:nvSpPr>
          <p:cNvPr id="4" name="TextBox 3"/>
          <p:cNvSpPr txBox="1"/>
          <p:nvPr/>
        </p:nvSpPr>
        <p:spPr>
          <a:xfrm>
            <a:off x="1439144" y="3687440"/>
            <a:ext cx="770485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dirty="0" smtClean="0">
                <a:solidFill>
                  <a:schemeClr val="accent6">
                    <a:lumMod val="75000"/>
                  </a:schemeClr>
                </a:solidFill>
              </a:rPr>
              <a:t>4 5 3 2 1 4 5</a:t>
            </a:r>
          </a:p>
          <a:p>
            <a:endParaRPr lang="ru-RU" sz="8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62976" y="4918547"/>
            <a:ext cx="8827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>
                <a:solidFill>
                  <a:schemeClr val="accent6">
                    <a:lumMod val="75000"/>
                  </a:schemeClr>
                </a:solidFill>
              </a:rPr>
              <a:t>к</a:t>
            </a:r>
            <a:endParaRPr lang="ru-RU" sz="9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6985" y="4901391"/>
            <a:ext cx="8934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>
                <a:solidFill>
                  <a:schemeClr val="accent6">
                    <a:lumMod val="75000"/>
                  </a:schemeClr>
                </a:solidFill>
              </a:rPr>
              <a:t>а</a:t>
            </a:r>
            <a:endParaRPr lang="ru-RU" sz="9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34544" y="4901391"/>
            <a:ext cx="7014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>
                <a:solidFill>
                  <a:schemeClr val="accent6">
                    <a:lumMod val="75000"/>
                  </a:schemeClr>
                </a:solidFill>
              </a:rPr>
              <a:t>т</a:t>
            </a:r>
            <a:endParaRPr lang="ru-RU" sz="9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09372" y="4918547"/>
            <a:ext cx="7920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>
                <a:solidFill>
                  <a:schemeClr val="accent6">
                    <a:lumMod val="75000"/>
                  </a:schemeClr>
                </a:solidFill>
              </a:rPr>
              <a:t>у</a:t>
            </a:r>
            <a:endParaRPr lang="ru-RU" sz="9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81081" y="4898273"/>
            <a:ext cx="3600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>
                <a:solidFill>
                  <a:schemeClr val="accent6">
                    <a:lumMod val="75000"/>
                  </a:schemeClr>
                </a:solidFill>
              </a:rPr>
              <a:t>ш</a:t>
            </a:r>
            <a:endParaRPr lang="ru-RU" sz="9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797530" y="4918547"/>
            <a:ext cx="6480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>
                <a:solidFill>
                  <a:schemeClr val="accent6">
                    <a:lumMod val="75000"/>
                  </a:schemeClr>
                </a:solidFill>
              </a:rPr>
              <a:t>к</a:t>
            </a:r>
            <a:endParaRPr lang="ru-RU" sz="9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744219" y="4898273"/>
            <a:ext cx="7920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>
                <a:solidFill>
                  <a:schemeClr val="accent6">
                    <a:lumMod val="75000"/>
                  </a:schemeClr>
                </a:solidFill>
              </a:rPr>
              <a:t>а</a:t>
            </a:r>
            <a:endParaRPr lang="ru-RU" sz="96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012" y="0"/>
            <a:ext cx="2541662" cy="3630946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84" y="3152730"/>
            <a:ext cx="3663846" cy="3663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1430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57" y="84141"/>
            <a:ext cx="9036496" cy="6773859"/>
          </a:xfrm>
        </p:spPr>
      </p:pic>
    </p:spTree>
    <p:extLst>
      <p:ext uri="{BB962C8B-B14F-4D97-AF65-F5344CB8AC3E}">
        <p14:creationId xmlns:p14="http://schemas.microsoft.com/office/powerpoint/2010/main" val="296774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5076056" cy="195228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6000" dirty="0" smtClean="0"/>
              <a:t>Кормушка</a:t>
            </a:r>
          </a:p>
          <a:p>
            <a:pPr marL="0" indent="0">
              <a:buNone/>
            </a:pPr>
            <a:r>
              <a:rPr lang="ru-RU" sz="6000" dirty="0" smtClean="0"/>
              <a:t>старушка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1988840"/>
            <a:ext cx="58326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  <a:t>Корм          а</a:t>
            </a:r>
          </a:p>
          <a:p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  <a:t>Стар           а</a:t>
            </a:r>
            <a:endParaRPr lang="ru-RU" sz="4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0" y="3147402"/>
            <a:ext cx="469931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Мартышка</a:t>
            </a:r>
          </a:p>
          <a:p>
            <a:r>
              <a:rPr lang="ru-RU" sz="6000" dirty="0" smtClean="0"/>
              <a:t> </a:t>
            </a:r>
            <a:r>
              <a:rPr lang="ru-RU" sz="6000" dirty="0"/>
              <a:t>малышка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44688" y="5085184"/>
            <a:ext cx="46993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  <a:t>Март          а</a:t>
            </a:r>
          </a:p>
          <a:p>
            <a:r>
              <a:rPr lang="ru-RU" sz="4800" dirty="0" smtClean="0">
                <a:solidFill>
                  <a:schemeClr val="accent6">
                    <a:lumMod val="50000"/>
                  </a:schemeClr>
                </a:solidFill>
              </a:rPr>
              <a:t>Мал            а</a:t>
            </a:r>
            <a:endParaRPr lang="ru-RU" sz="4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47664" y="2409854"/>
            <a:ext cx="20288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/>
              <a:t> </a:t>
            </a:r>
            <a:r>
              <a:rPr lang="ru-RU" sz="6000" dirty="0" err="1" smtClean="0">
                <a:solidFill>
                  <a:srgbClr val="FF0000"/>
                </a:solidFill>
              </a:rPr>
              <a:t>ушк</a:t>
            </a:r>
            <a:r>
              <a:rPr lang="ru-RU" sz="6000" dirty="0" smtClean="0">
                <a:solidFill>
                  <a:schemeClr val="accent6">
                    <a:lumMod val="50000"/>
                  </a:schemeClr>
                </a:solidFill>
              </a:rPr>
              <a:t>   </a:t>
            </a:r>
            <a:endParaRPr lang="ru-RU" sz="6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84168" y="5316016"/>
            <a:ext cx="216311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600" dirty="0" err="1" smtClean="0">
                <a:solidFill>
                  <a:srgbClr val="FF0000"/>
                </a:solidFill>
              </a:rPr>
              <a:t>ышк</a:t>
            </a:r>
            <a:endParaRPr lang="ru-RU" sz="6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78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040" y="332657"/>
            <a:ext cx="8577440" cy="6312460"/>
          </a:xfrm>
        </p:spPr>
      </p:pic>
    </p:spTree>
    <p:extLst>
      <p:ext uri="{BB962C8B-B14F-4D97-AF65-F5344CB8AC3E}">
        <p14:creationId xmlns:p14="http://schemas.microsoft.com/office/powerpoint/2010/main" val="274024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7125113" cy="924475"/>
          </a:xfrm>
        </p:spPr>
        <p:txBody>
          <a:bodyPr/>
          <a:lstStyle/>
          <a:p>
            <a:pPr algn="ctr"/>
            <a:r>
              <a:rPr lang="ru-RU" dirty="0" smtClean="0"/>
              <a:t>Скороговорки: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5301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4" y="13289"/>
            <a:ext cx="5475769" cy="6844711"/>
          </a:xfrm>
        </p:spPr>
      </p:pic>
      <p:sp>
        <p:nvSpPr>
          <p:cNvPr id="5" name="TextBox 4"/>
          <p:cNvSpPr txBox="1"/>
          <p:nvPr/>
        </p:nvSpPr>
        <p:spPr>
          <a:xfrm>
            <a:off x="3851920" y="404664"/>
            <a:ext cx="52920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dirty="0" smtClean="0"/>
              <a:t>Незнайка!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278495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1092951" y="602238"/>
            <a:ext cx="6696744" cy="1402168"/>
            <a:chOff x="611560" y="620688"/>
            <a:chExt cx="6696744" cy="1402168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611560" y="620688"/>
              <a:ext cx="6696744" cy="140216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6" name="Прямая соединительная линия 5"/>
            <p:cNvCxnSpPr/>
            <p:nvPr/>
          </p:nvCxnSpPr>
          <p:spPr>
            <a:xfrm>
              <a:off x="1907704" y="620688"/>
              <a:ext cx="0" cy="136815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75856" y="620688"/>
              <a:ext cx="12700" cy="13843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11172"/>
            <a:ext cx="127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592413"/>
            <a:ext cx="12193" cy="138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194565" y="611172"/>
            <a:ext cx="11196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/>
              <a:t>а</a:t>
            </a:r>
            <a:endParaRPr lang="ru-RU" sz="9600" dirty="0"/>
          </a:p>
        </p:txBody>
      </p:sp>
      <p:sp>
        <p:nvSpPr>
          <p:cNvPr id="9" name="TextBox 8"/>
          <p:cNvSpPr txBox="1"/>
          <p:nvPr/>
        </p:nvSpPr>
        <p:spPr>
          <a:xfrm>
            <a:off x="2555776" y="602238"/>
            <a:ext cx="10801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/>
              <a:t>о</a:t>
            </a:r>
            <a:endParaRPr lang="ru-RU" sz="9600" dirty="0"/>
          </a:p>
        </p:txBody>
      </p:sp>
      <p:sp>
        <p:nvSpPr>
          <p:cNvPr id="10" name="TextBox 9"/>
          <p:cNvSpPr txBox="1"/>
          <p:nvPr/>
        </p:nvSpPr>
        <p:spPr>
          <a:xfrm>
            <a:off x="3964363" y="602238"/>
            <a:ext cx="92109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dirty="0" smtClean="0"/>
              <a:t>у</a:t>
            </a:r>
            <a:endParaRPr lang="ru-RU" sz="8800" dirty="0"/>
          </a:p>
        </p:txBody>
      </p:sp>
      <p:sp>
        <p:nvSpPr>
          <p:cNvPr id="11" name="TextBox 10"/>
          <p:cNvSpPr txBox="1"/>
          <p:nvPr/>
        </p:nvSpPr>
        <p:spPr>
          <a:xfrm>
            <a:off x="5148064" y="611172"/>
            <a:ext cx="11521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/>
              <a:t>э</a:t>
            </a:r>
            <a:endParaRPr lang="ru-RU" sz="9600" dirty="0"/>
          </a:p>
        </p:txBody>
      </p:sp>
      <p:sp>
        <p:nvSpPr>
          <p:cNvPr id="12" name="TextBox 11"/>
          <p:cNvSpPr txBox="1"/>
          <p:nvPr/>
        </p:nvSpPr>
        <p:spPr>
          <a:xfrm>
            <a:off x="6487438" y="649791"/>
            <a:ext cx="11521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/>
              <a:t>ы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092951" y="2996952"/>
            <a:ext cx="6696744" cy="151216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2389095" y="2996952"/>
            <a:ext cx="0" cy="15121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947" y="2998231"/>
            <a:ext cx="12700" cy="153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1348" y="2978770"/>
            <a:ext cx="12700" cy="153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1551" y="2998231"/>
            <a:ext cx="12700" cy="153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1218229" y="3041251"/>
            <a:ext cx="9825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/>
              <a:t>ё</a:t>
            </a:r>
            <a:endParaRPr lang="ru-RU" sz="9600" dirty="0"/>
          </a:p>
        </p:txBody>
      </p:sp>
      <p:sp>
        <p:nvSpPr>
          <p:cNvPr id="17" name="TextBox 16"/>
          <p:cNvSpPr txBox="1"/>
          <p:nvPr/>
        </p:nvSpPr>
        <p:spPr>
          <a:xfrm>
            <a:off x="2573257" y="3005158"/>
            <a:ext cx="10801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/>
              <a:t>е</a:t>
            </a:r>
            <a:endParaRPr lang="ru-RU" sz="9600" dirty="0"/>
          </a:p>
        </p:txBody>
      </p:sp>
      <p:sp>
        <p:nvSpPr>
          <p:cNvPr id="18" name="TextBox 17"/>
          <p:cNvSpPr txBox="1"/>
          <p:nvPr/>
        </p:nvSpPr>
        <p:spPr>
          <a:xfrm>
            <a:off x="3964363" y="3056562"/>
            <a:ext cx="8236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/>
              <a:t>и</a:t>
            </a:r>
            <a:endParaRPr lang="ru-RU" sz="9600" dirty="0"/>
          </a:p>
        </p:txBody>
      </p:sp>
      <p:sp>
        <p:nvSpPr>
          <p:cNvPr id="19" name="TextBox 18"/>
          <p:cNvSpPr txBox="1"/>
          <p:nvPr/>
        </p:nvSpPr>
        <p:spPr>
          <a:xfrm>
            <a:off x="5161562" y="3041251"/>
            <a:ext cx="10081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/>
              <a:t>ю</a:t>
            </a:r>
            <a:endParaRPr lang="ru-RU" sz="9600" dirty="0"/>
          </a:p>
        </p:txBody>
      </p:sp>
      <p:sp>
        <p:nvSpPr>
          <p:cNvPr id="20" name="TextBox 19"/>
          <p:cNvSpPr txBox="1"/>
          <p:nvPr/>
        </p:nvSpPr>
        <p:spPr>
          <a:xfrm>
            <a:off x="6487438" y="3041251"/>
            <a:ext cx="10368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/>
              <a:t>я</a:t>
            </a:r>
            <a:endParaRPr lang="ru-RU" sz="9600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3428437" y="5229200"/>
            <a:ext cx="1895512" cy="1440160"/>
            <a:chOff x="3428437" y="5229200"/>
            <a:chExt cx="1895512" cy="1440160"/>
          </a:xfrm>
        </p:grpSpPr>
        <p:sp>
          <p:nvSpPr>
            <p:cNvPr id="21" name="Прямоугольник 20"/>
            <p:cNvSpPr/>
            <p:nvPr/>
          </p:nvSpPr>
          <p:spPr>
            <a:xfrm>
              <a:off x="3428437" y="5229200"/>
              <a:ext cx="1895512" cy="144016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Овал 21"/>
            <p:cNvSpPr/>
            <p:nvPr/>
          </p:nvSpPr>
          <p:spPr>
            <a:xfrm>
              <a:off x="3563887" y="5229200"/>
              <a:ext cx="1597675" cy="1440160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89218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90065" y="423331"/>
            <a:ext cx="4861520" cy="124301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979712" y="447236"/>
            <a:ext cx="0" cy="122413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016" y="428359"/>
            <a:ext cx="19050" cy="12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451496"/>
            <a:ext cx="18290" cy="12436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428359"/>
            <a:ext cx="19050" cy="1243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952925" y="274474"/>
            <a:ext cx="9361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/>
              <a:t>л</a:t>
            </a:r>
            <a:endParaRPr lang="ru-RU" sz="9600" dirty="0"/>
          </a:p>
        </p:txBody>
      </p:sp>
      <p:sp>
        <p:nvSpPr>
          <p:cNvPr id="8" name="TextBox 7"/>
          <p:cNvSpPr txBox="1"/>
          <p:nvPr/>
        </p:nvSpPr>
        <p:spPr>
          <a:xfrm>
            <a:off x="2123728" y="274474"/>
            <a:ext cx="10081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/>
              <a:t>м</a:t>
            </a:r>
            <a:endParaRPr lang="ru-RU" sz="9600" dirty="0"/>
          </a:p>
        </p:txBody>
      </p:sp>
      <p:sp>
        <p:nvSpPr>
          <p:cNvPr id="9" name="TextBox 8"/>
          <p:cNvSpPr txBox="1"/>
          <p:nvPr/>
        </p:nvSpPr>
        <p:spPr>
          <a:xfrm>
            <a:off x="3419872" y="274474"/>
            <a:ext cx="8640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/>
              <a:t>н</a:t>
            </a:r>
            <a:endParaRPr lang="ru-RU" sz="9600" dirty="0"/>
          </a:p>
        </p:txBody>
      </p:sp>
      <p:sp>
        <p:nvSpPr>
          <p:cNvPr id="10" name="TextBox 9"/>
          <p:cNvSpPr txBox="1"/>
          <p:nvPr/>
        </p:nvSpPr>
        <p:spPr>
          <a:xfrm>
            <a:off x="4572000" y="336029"/>
            <a:ext cx="8640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dirty="0" smtClean="0"/>
              <a:t>р</a:t>
            </a:r>
            <a:endParaRPr lang="ru-RU" sz="8800" dirty="0"/>
          </a:p>
        </p:txBody>
      </p:sp>
      <p:grpSp>
        <p:nvGrpSpPr>
          <p:cNvPr id="1033" name="Группа 1032"/>
          <p:cNvGrpSpPr/>
          <p:nvPr/>
        </p:nvGrpSpPr>
        <p:grpSpPr>
          <a:xfrm>
            <a:off x="7164288" y="5157192"/>
            <a:ext cx="1800200" cy="1541604"/>
            <a:chOff x="7164288" y="5157192"/>
            <a:chExt cx="1800200" cy="1541604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7164288" y="5157192"/>
              <a:ext cx="1800200" cy="154160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>
              <a:off x="7308304" y="5927994"/>
              <a:ext cx="1440160" cy="0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" name="Прямоугольник 15"/>
          <p:cNvSpPr/>
          <p:nvPr/>
        </p:nvSpPr>
        <p:spPr>
          <a:xfrm>
            <a:off x="790065" y="2204864"/>
            <a:ext cx="7670367" cy="2128161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Прямая соединительная линия 17"/>
          <p:cNvCxnSpPr>
            <a:stCxn id="16" idx="1"/>
            <a:endCxn id="16" idx="3"/>
          </p:cNvCxnSpPr>
          <p:nvPr/>
        </p:nvCxnSpPr>
        <p:spPr>
          <a:xfrm>
            <a:off x="790065" y="3268945"/>
            <a:ext cx="767036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1979712" y="2204864"/>
            <a:ext cx="0" cy="2160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8571" y="2223456"/>
            <a:ext cx="12700" cy="2176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188641"/>
            <a:ext cx="12700" cy="2176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1170" y="2156562"/>
            <a:ext cx="12700" cy="2176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225091"/>
            <a:ext cx="12700" cy="2176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952925" y="2951172"/>
            <a:ext cx="81076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dirty="0" smtClean="0"/>
              <a:t>п</a:t>
            </a:r>
            <a:endParaRPr lang="ru-RU" sz="8800" dirty="0"/>
          </a:p>
        </p:txBody>
      </p:sp>
      <p:sp>
        <p:nvSpPr>
          <p:cNvPr id="23" name="TextBox 22"/>
          <p:cNvSpPr txBox="1"/>
          <p:nvPr/>
        </p:nvSpPr>
        <p:spPr>
          <a:xfrm>
            <a:off x="2195736" y="1883585"/>
            <a:ext cx="7920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dirty="0" smtClean="0"/>
              <a:t>в</a:t>
            </a:r>
            <a:endParaRPr lang="ru-RU" sz="8800" dirty="0"/>
          </a:p>
        </p:txBody>
      </p:sp>
      <p:sp>
        <p:nvSpPr>
          <p:cNvPr id="24" name="TextBox 23"/>
          <p:cNvSpPr txBox="1"/>
          <p:nvPr/>
        </p:nvSpPr>
        <p:spPr>
          <a:xfrm>
            <a:off x="3419872" y="2907257"/>
            <a:ext cx="8640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dirty="0" smtClean="0"/>
              <a:t>к</a:t>
            </a:r>
            <a:endParaRPr lang="ru-RU" sz="8800" dirty="0"/>
          </a:p>
        </p:txBody>
      </p:sp>
      <p:sp>
        <p:nvSpPr>
          <p:cNvPr id="25" name="TextBox 24"/>
          <p:cNvSpPr txBox="1"/>
          <p:nvPr/>
        </p:nvSpPr>
        <p:spPr>
          <a:xfrm>
            <a:off x="4644008" y="1839290"/>
            <a:ext cx="720080" cy="1490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dirty="0" smtClean="0"/>
              <a:t>д</a:t>
            </a:r>
            <a:endParaRPr lang="ru-RU" sz="8800" dirty="0"/>
          </a:p>
        </p:txBody>
      </p:sp>
      <p:sp>
        <p:nvSpPr>
          <p:cNvPr id="26" name="TextBox 25"/>
          <p:cNvSpPr txBox="1"/>
          <p:nvPr/>
        </p:nvSpPr>
        <p:spPr>
          <a:xfrm>
            <a:off x="5888066" y="2955004"/>
            <a:ext cx="7920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dirty="0" smtClean="0"/>
              <a:t>ш</a:t>
            </a:r>
            <a:endParaRPr lang="ru-RU" sz="8800" dirty="0"/>
          </a:p>
        </p:txBody>
      </p:sp>
      <p:sp>
        <p:nvSpPr>
          <p:cNvPr id="27" name="TextBox 26"/>
          <p:cNvSpPr txBox="1"/>
          <p:nvPr/>
        </p:nvSpPr>
        <p:spPr>
          <a:xfrm>
            <a:off x="7308304" y="1844134"/>
            <a:ext cx="100811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dirty="0" smtClean="0"/>
              <a:t>з</a:t>
            </a:r>
            <a:endParaRPr lang="ru-RU" sz="8800" dirty="0"/>
          </a:p>
        </p:txBody>
      </p:sp>
      <p:sp>
        <p:nvSpPr>
          <p:cNvPr id="28" name="TextBox 27"/>
          <p:cNvSpPr txBox="1"/>
          <p:nvPr/>
        </p:nvSpPr>
        <p:spPr>
          <a:xfrm>
            <a:off x="1034270" y="1988840"/>
            <a:ext cx="6480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dirty="0" smtClean="0"/>
              <a:t>б</a:t>
            </a:r>
            <a:endParaRPr lang="ru-RU" sz="8800" dirty="0"/>
          </a:p>
        </p:txBody>
      </p:sp>
      <p:sp>
        <p:nvSpPr>
          <p:cNvPr id="29" name="TextBox 28"/>
          <p:cNvSpPr txBox="1"/>
          <p:nvPr/>
        </p:nvSpPr>
        <p:spPr>
          <a:xfrm>
            <a:off x="2182951" y="2997209"/>
            <a:ext cx="7920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dirty="0" smtClean="0"/>
              <a:t>ф</a:t>
            </a:r>
            <a:endParaRPr lang="ru-RU" sz="8800" dirty="0"/>
          </a:p>
        </p:txBody>
      </p:sp>
      <p:sp>
        <p:nvSpPr>
          <p:cNvPr id="30" name="TextBox 29"/>
          <p:cNvSpPr txBox="1"/>
          <p:nvPr/>
        </p:nvSpPr>
        <p:spPr>
          <a:xfrm>
            <a:off x="3419872" y="1988840"/>
            <a:ext cx="8640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dirty="0" smtClean="0"/>
              <a:t>г</a:t>
            </a:r>
            <a:endParaRPr lang="ru-RU" sz="8800" dirty="0"/>
          </a:p>
        </p:txBody>
      </p:sp>
      <p:sp>
        <p:nvSpPr>
          <p:cNvPr id="31" name="TextBox 30"/>
          <p:cNvSpPr txBox="1"/>
          <p:nvPr/>
        </p:nvSpPr>
        <p:spPr>
          <a:xfrm>
            <a:off x="4634628" y="3014056"/>
            <a:ext cx="73884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dirty="0" smtClean="0"/>
              <a:t>т</a:t>
            </a:r>
            <a:endParaRPr lang="ru-RU" sz="8800" dirty="0"/>
          </a:p>
        </p:txBody>
      </p:sp>
      <p:sp>
        <p:nvSpPr>
          <p:cNvPr id="1024" name="TextBox 1023"/>
          <p:cNvSpPr txBox="1"/>
          <p:nvPr/>
        </p:nvSpPr>
        <p:spPr>
          <a:xfrm>
            <a:off x="5888066" y="1921491"/>
            <a:ext cx="7920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dirty="0" smtClean="0"/>
              <a:t>ж</a:t>
            </a:r>
            <a:endParaRPr lang="ru-RU" sz="8800" dirty="0"/>
          </a:p>
        </p:txBody>
      </p:sp>
      <p:sp>
        <p:nvSpPr>
          <p:cNvPr id="1025" name="TextBox 1024"/>
          <p:cNvSpPr txBox="1"/>
          <p:nvPr/>
        </p:nvSpPr>
        <p:spPr>
          <a:xfrm>
            <a:off x="7434318" y="2978344"/>
            <a:ext cx="75608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dirty="0" smtClean="0"/>
              <a:t>с</a:t>
            </a:r>
            <a:endParaRPr lang="ru-RU" sz="8800" dirty="0"/>
          </a:p>
        </p:txBody>
      </p:sp>
    </p:spTree>
    <p:extLst>
      <p:ext uri="{BB962C8B-B14F-4D97-AF65-F5344CB8AC3E}">
        <p14:creationId xmlns:p14="http://schemas.microsoft.com/office/powerpoint/2010/main" val="2863584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  <p:bldP spid="31" grpId="0"/>
      <p:bldP spid="10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-65847"/>
            <a:ext cx="5400600" cy="6923847"/>
          </a:xfrm>
        </p:spPr>
      </p:pic>
    </p:spTree>
    <p:extLst>
      <p:ext uri="{BB962C8B-B14F-4D97-AF65-F5344CB8AC3E}">
        <p14:creationId xmlns:p14="http://schemas.microsoft.com/office/powerpoint/2010/main" val="81529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2-конечная звезда 4"/>
          <p:cNvSpPr/>
          <p:nvPr/>
        </p:nvSpPr>
        <p:spPr>
          <a:xfrm>
            <a:off x="1979712" y="1124744"/>
            <a:ext cx="4824536" cy="4320480"/>
          </a:xfrm>
          <a:prstGeom prst="star12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3131840" y="2420888"/>
            <a:ext cx="331236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dirty="0" err="1" smtClean="0"/>
              <a:t>шка</a:t>
            </a:r>
            <a:endParaRPr lang="ru-RU" sz="88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2561709"/>
            <a:ext cx="197971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dirty="0" smtClean="0"/>
              <a:t>ши</a:t>
            </a:r>
            <a:endParaRPr lang="ru-RU" sz="8800" dirty="0"/>
          </a:p>
        </p:txBody>
      </p:sp>
      <p:sp>
        <p:nvSpPr>
          <p:cNvPr id="8" name="TextBox 7"/>
          <p:cNvSpPr txBox="1"/>
          <p:nvPr/>
        </p:nvSpPr>
        <p:spPr>
          <a:xfrm>
            <a:off x="679701" y="1412776"/>
            <a:ext cx="208823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dirty="0" smtClean="0"/>
              <a:t>ко</a:t>
            </a:r>
            <a:endParaRPr lang="ru-RU" sz="8800" dirty="0"/>
          </a:p>
        </p:txBody>
      </p:sp>
      <p:sp>
        <p:nvSpPr>
          <p:cNvPr id="9" name="TextBox 8"/>
          <p:cNvSpPr txBox="1"/>
          <p:nvPr/>
        </p:nvSpPr>
        <p:spPr>
          <a:xfrm>
            <a:off x="1403648" y="332656"/>
            <a:ext cx="22564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dirty="0" smtClean="0"/>
              <a:t>мы</a:t>
            </a:r>
            <a:endParaRPr lang="ru-RU" sz="8800" dirty="0"/>
          </a:p>
        </p:txBody>
      </p:sp>
      <p:sp>
        <p:nvSpPr>
          <p:cNvPr id="10" name="TextBox 9"/>
          <p:cNvSpPr txBox="1"/>
          <p:nvPr/>
        </p:nvSpPr>
        <p:spPr>
          <a:xfrm>
            <a:off x="3275856" y="-162691"/>
            <a:ext cx="196813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dirty="0" smtClean="0"/>
              <a:t>су</a:t>
            </a:r>
            <a:endParaRPr lang="ru-RU" sz="8800" dirty="0"/>
          </a:p>
        </p:txBody>
      </p:sp>
      <p:sp>
        <p:nvSpPr>
          <p:cNvPr id="11" name="TextBox 10"/>
          <p:cNvSpPr txBox="1"/>
          <p:nvPr/>
        </p:nvSpPr>
        <p:spPr>
          <a:xfrm>
            <a:off x="5046757" y="116632"/>
            <a:ext cx="177628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dirty="0" err="1" smtClean="0"/>
              <a:t>пу</a:t>
            </a:r>
            <a:endParaRPr lang="ru-RU" sz="8800" dirty="0"/>
          </a:p>
        </p:txBody>
      </p:sp>
      <p:sp>
        <p:nvSpPr>
          <p:cNvPr id="12" name="TextBox 11"/>
          <p:cNvSpPr txBox="1"/>
          <p:nvPr/>
        </p:nvSpPr>
        <p:spPr>
          <a:xfrm>
            <a:off x="6473405" y="980162"/>
            <a:ext cx="23042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dirty="0" err="1" smtClean="0"/>
              <a:t>кро</a:t>
            </a:r>
            <a:endParaRPr lang="ru-RU" sz="8800" dirty="0"/>
          </a:p>
        </p:txBody>
      </p:sp>
      <p:sp>
        <p:nvSpPr>
          <p:cNvPr id="13" name="TextBox 12"/>
          <p:cNvSpPr txBox="1"/>
          <p:nvPr/>
        </p:nvSpPr>
        <p:spPr>
          <a:xfrm>
            <a:off x="-79221" y="3867438"/>
            <a:ext cx="25202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dirty="0" err="1" smtClean="0"/>
              <a:t>кры</a:t>
            </a:r>
            <a:endParaRPr lang="ru-RU" sz="8800" dirty="0"/>
          </a:p>
        </p:txBody>
      </p:sp>
      <p:sp>
        <p:nvSpPr>
          <p:cNvPr id="14" name="TextBox 13"/>
          <p:cNvSpPr txBox="1"/>
          <p:nvPr/>
        </p:nvSpPr>
        <p:spPr>
          <a:xfrm>
            <a:off x="1785799" y="4941168"/>
            <a:ext cx="187426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dirty="0" smtClean="0"/>
              <a:t>ми</a:t>
            </a:r>
            <a:endParaRPr lang="ru-RU" sz="8800" dirty="0"/>
          </a:p>
        </p:txBody>
      </p:sp>
      <p:sp>
        <p:nvSpPr>
          <p:cNvPr id="15" name="TextBox 14"/>
          <p:cNvSpPr txBox="1"/>
          <p:nvPr/>
        </p:nvSpPr>
        <p:spPr>
          <a:xfrm>
            <a:off x="3660068" y="5157192"/>
            <a:ext cx="196813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dirty="0" err="1" smtClean="0"/>
              <a:t>му</a:t>
            </a:r>
            <a:endParaRPr lang="ru-RU" sz="8800" dirty="0"/>
          </a:p>
        </p:txBody>
      </p:sp>
      <p:sp>
        <p:nvSpPr>
          <p:cNvPr id="16" name="TextBox 15"/>
          <p:cNvSpPr txBox="1"/>
          <p:nvPr/>
        </p:nvSpPr>
        <p:spPr>
          <a:xfrm>
            <a:off x="5464332" y="4721949"/>
            <a:ext cx="180237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dirty="0" smtClean="0"/>
              <a:t>вы</a:t>
            </a:r>
            <a:endParaRPr lang="ru-RU" sz="8800" dirty="0"/>
          </a:p>
        </p:txBody>
      </p:sp>
      <p:sp>
        <p:nvSpPr>
          <p:cNvPr id="17" name="TextBox 16"/>
          <p:cNvSpPr txBox="1"/>
          <p:nvPr/>
        </p:nvSpPr>
        <p:spPr>
          <a:xfrm>
            <a:off x="6497132" y="3539454"/>
            <a:ext cx="204542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dirty="0" err="1" smtClean="0"/>
              <a:t>мо</a:t>
            </a:r>
            <a:endParaRPr lang="ru-RU" sz="8800" dirty="0"/>
          </a:p>
        </p:txBody>
      </p:sp>
      <p:sp>
        <p:nvSpPr>
          <p:cNvPr id="18" name="TextBox 17"/>
          <p:cNvSpPr txBox="1"/>
          <p:nvPr/>
        </p:nvSpPr>
        <p:spPr>
          <a:xfrm>
            <a:off x="6892844" y="2426712"/>
            <a:ext cx="159428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800" dirty="0" smtClean="0"/>
              <a:t>ка</a:t>
            </a:r>
            <a:endParaRPr lang="ru-RU" sz="8800" dirty="0"/>
          </a:p>
        </p:txBody>
      </p:sp>
    </p:spTree>
    <p:extLst>
      <p:ext uri="{BB962C8B-B14F-4D97-AF65-F5344CB8AC3E}">
        <p14:creationId xmlns:p14="http://schemas.microsoft.com/office/powerpoint/2010/main" val="210710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-162475"/>
            <a:ext cx="7125113" cy="924475"/>
          </a:xfrm>
        </p:spPr>
        <p:txBody>
          <a:bodyPr/>
          <a:lstStyle/>
          <a:p>
            <a:pPr algn="ctr"/>
            <a:r>
              <a:rPr lang="ru-RU" dirty="0" smtClean="0"/>
              <a:t>Как так вышло???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531962"/>
            <a:ext cx="3960440" cy="6326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12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6632"/>
            <a:ext cx="9252520" cy="65527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8000" dirty="0" smtClean="0"/>
              <a:t>ш</a:t>
            </a:r>
            <a:r>
              <a:rPr lang="ru-RU" sz="8000" dirty="0" smtClean="0"/>
              <a:t>нурки-ш</a:t>
            </a:r>
            <a:r>
              <a:rPr lang="ru-RU" sz="8000" dirty="0" smtClean="0"/>
              <a:t>курки</a:t>
            </a:r>
          </a:p>
          <a:p>
            <a:pPr marL="0" indent="0">
              <a:buNone/>
            </a:pPr>
            <a:r>
              <a:rPr lang="ru-RU" sz="8000" dirty="0"/>
              <a:t>к</a:t>
            </a:r>
            <a:r>
              <a:rPr lang="ru-RU" sz="8000" dirty="0" smtClean="0"/>
              <a:t>аска- кашка</a:t>
            </a:r>
          </a:p>
          <a:p>
            <a:pPr marL="0" indent="0">
              <a:buNone/>
            </a:pPr>
            <a:r>
              <a:rPr lang="ru-RU" sz="8800" dirty="0"/>
              <a:t>л</a:t>
            </a:r>
            <a:r>
              <a:rPr lang="ru-RU" sz="8800" dirty="0" smtClean="0"/>
              <a:t>ук- лак</a:t>
            </a:r>
          </a:p>
          <a:p>
            <a:pPr marL="0" indent="0">
              <a:buNone/>
            </a:pPr>
            <a:r>
              <a:rPr lang="ru-RU" sz="8800" dirty="0"/>
              <a:t>у</a:t>
            </a:r>
            <a:r>
              <a:rPr lang="ru-RU" sz="8800" dirty="0" smtClean="0"/>
              <a:t>тка- шутка</a:t>
            </a:r>
            <a:endParaRPr lang="ru-RU" sz="8800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1097805" y="1484784"/>
            <a:ext cx="50405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426840"/>
            <a:ext cx="615950" cy="115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833" y="3068960"/>
            <a:ext cx="615950" cy="115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068959"/>
            <a:ext cx="615950" cy="115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267" y="4797152"/>
            <a:ext cx="615950" cy="115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4773051"/>
            <a:ext cx="615950" cy="115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6525344"/>
            <a:ext cx="615950" cy="115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6510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125113" cy="924475"/>
          </a:xfrm>
        </p:spPr>
        <p:txBody>
          <a:bodyPr/>
          <a:lstStyle/>
          <a:p>
            <a:r>
              <a:rPr lang="ru-RU" dirty="0" smtClean="0"/>
              <a:t>Ребусы для знатоков: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980728"/>
            <a:ext cx="5472608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0" dirty="0" smtClean="0"/>
              <a:t>Ш а к а л</a:t>
            </a:r>
          </a:p>
          <a:p>
            <a:r>
              <a:rPr lang="ru-RU" sz="8000" dirty="0" smtClean="0"/>
              <a:t>1  2 3 4 5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894406" y="3779551"/>
            <a:ext cx="62646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>
                <a:solidFill>
                  <a:schemeClr val="accent6">
                    <a:lumMod val="75000"/>
                  </a:schemeClr>
                </a:solidFill>
              </a:rPr>
              <a:t>3 2 1 3 4</a:t>
            </a:r>
            <a:endParaRPr lang="ru-RU" sz="9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94406" y="5288340"/>
            <a:ext cx="117353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>
                <a:solidFill>
                  <a:schemeClr val="accent6">
                    <a:lumMod val="75000"/>
                  </a:schemeClr>
                </a:solidFill>
              </a:rPr>
              <a:t>к</a:t>
            </a:r>
            <a:endParaRPr lang="ru-RU" sz="9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11960" y="5288340"/>
            <a:ext cx="10081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>
                <a:solidFill>
                  <a:schemeClr val="accent6">
                    <a:lumMod val="75000"/>
                  </a:schemeClr>
                </a:solidFill>
              </a:rPr>
              <a:t>а</a:t>
            </a:r>
            <a:endParaRPr lang="ru-RU" sz="9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20072" y="5288340"/>
            <a:ext cx="12961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>
                <a:solidFill>
                  <a:schemeClr val="accent6">
                    <a:lumMod val="75000"/>
                  </a:schemeClr>
                </a:solidFill>
              </a:rPr>
              <a:t>ш</a:t>
            </a:r>
            <a:endParaRPr lang="ru-RU" sz="9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60232" y="5288340"/>
            <a:ext cx="7920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>
                <a:solidFill>
                  <a:schemeClr val="accent6">
                    <a:lumMod val="75000"/>
                  </a:schemeClr>
                </a:solidFill>
              </a:rPr>
              <a:t>к</a:t>
            </a:r>
            <a:endParaRPr lang="ru-RU" sz="9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812360" y="5270808"/>
            <a:ext cx="93610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dirty="0" smtClean="0">
                <a:solidFill>
                  <a:schemeClr val="accent6">
                    <a:lumMod val="75000"/>
                  </a:schemeClr>
                </a:solidFill>
              </a:rPr>
              <a:t>а</a:t>
            </a:r>
            <a:endParaRPr lang="ru-RU" sz="9600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6707" y="764704"/>
            <a:ext cx="3552395" cy="2664296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900" y="4719316"/>
            <a:ext cx="2935213" cy="1956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6337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Весна</Template>
  <TotalTime>102</TotalTime>
  <Words>123</Words>
  <Application>Microsoft Office PowerPoint</Application>
  <PresentationFormat>Экран (4:3)</PresentationFormat>
  <Paragraphs>76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Spring</vt:lpstr>
      <vt:lpstr>Путешествие по стране Знаний!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Как так вышло???</vt:lpstr>
      <vt:lpstr>Презентация PowerPoint</vt:lpstr>
      <vt:lpstr>Ребусы для знатоков:</vt:lpstr>
      <vt:lpstr>Презентация PowerPoint</vt:lpstr>
      <vt:lpstr>Презентация PowerPoint</vt:lpstr>
      <vt:lpstr>Презентация PowerPoint</vt:lpstr>
      <vt:lpstr>Презентация PowerPoint</vt:lpstr>
      <vt:lpstr>Скороговорки: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Путешествие по стране Знаний!</dc:title>
  <dc:creator>ЮЛЕНЬКА</dc:creator>
  <cp:lastModifiedBy>User</cp:lastModifiedBy>
  <cp:revision>12</cp:revision>
  <dcterms:created xsi:type="dcterms:W3CDTF">2014-11-05T16:16:17Z</dcterms:created>
  <dcterms:modified xsi:type="dcterms:W3CDTF">2014-11-06T14:18:15Z</dcterms:modified>
</cp:coreProperties>
</file>