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>
        <p:scale>
          <a:sx n="60" d="100"/>
          <a:sy n="60" d="100"/>
        </p:scale>
        <p:origin x="-16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453"/>
            <a:ext cx="5786339" cy="6741368"/>
          </a:xfrm>
        </p:spPr>
      </p:pic>
    </p:spTree>
    <p:extLst>
      <p:ext uri="{BB962C8B-B14F-4D97-AF65-F5344CB8AC3E}">
        <p14:creationId xmlns:p14="http://schemas.microsoft.com/office/powerpoint/2010/main" val="79546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49288"/>
            <a:ext cx="7632848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53+1=54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53+2=55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53+3=56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53+4=57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53+5=58</a:t>
            </a:r>
          </a:p>
          <a:p>
            <a:pPr marL="0" indent="0">
              <a:buNone/>
            </a:pPr>
            <a:r>
              <a:rPr lang="ru-RU" sz="4800" smtClean="0">
                <a:solidFill>
                  <a:schemeClr val="tx1"/>
                </a:solidFill>
              </a:rPr>
              <a:t>53+6=59</a:t>
            </a:r>
            <a:endParaRPr lang="ru-RU" sz="4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А на сколько единиц можно увеличить числа 23, 63, 83, 93, 74 с тем же условием?  </a:t>
            </a:r>
          </a:p>
          <a:p>
            <a:pPr marL="0" indent="0">
              <a:buNone/>
            </a:pPr>
            <a:endParaRPr lang="ru-RU" sz="4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521" y="116632"/>
            <a:ext cx="6893847" cy="792088"/>
          </a:xfrm>
        </p:spPr>
        <p:txBody>
          <a:bodyPr/>
          <a:lstStyle/>
          <a:p>
            <a:pPr algn="ctr"/>
            <a:r>
              <a:rPr lang="ru-RU" sz="6000" dirty="0" err="1" smtClean="0">
                <a:solidFill>
                  <a:schemeClr val="tx1"/>
                </a:solidFill>
              </a:rPr>
              <a:t>Физминутка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289"/>
            <a:ext cx="7415864" cy="53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Самостоятельная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1268761"/>
            <a:ext cx="655272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1 вариант: 72                     2 вариант: 33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85" y="2996952"/>
            <a:ext cx="3842457" cy="38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7"/>
            <a:ext cx="4067944" cy="51881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94161"/>
            <a:ext cx="4873129" cy="44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" y="68979"/>
            <a:ext cx="9020654" cy="67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6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1051" y="332656"/>
            <a:ext cx="7200800" cy="9361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Испытание №1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Игра «Молчанка»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121171" y="1583133"/>
            <a:ext cx="4536504" cy="3672408"/>
          </a:xfrm>
          <a:prstGeom prst="star7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37395" y="170080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811341" y="226997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080908"/>
            <a:ext cx="86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226997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329175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6685" y="33122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423987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3123100"/>
            <a:ext cx="144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963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Испытание №2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416824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 помощью цифр 1 и 3 составьте 4 двузначных числа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140968"/>
            <a:ext cx="1440160" cy="86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140968"/>
            <a:ext cx="144016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44228" y="3140968"/>
            <a:ext cx="13681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3140968"/>
            <a:ext cx="1368152" cy="86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Испытание № 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84887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Назовите число и определите сколько десятков и единиц в этом числе: 32, 74, 95, 15, 48, 64. 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Какое число имеет 3 десятка?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Какое число имеет 5 единиц?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378982" cy="556158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      Испытание №4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Назовите число, в котором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7 десятков 4 единицы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8 </a:t>
            </a:r>
            <a:r>
              <a:rPr lang="ru-RU" sz="4000" dirty="0" err="1" smtClean="0">
                <a:solidFill>
                  <a:schemeClr val="tx1"/>
                </a:solidFill>
              </a:rPr>
              <a:t>дес</a:t>
            </a:r>
            <a:r>
              <a:rPr lang="ru-RU" sz="4000" dirty="0" smtClean="0">
                <a:solidFill>
                  <a:schemeClr val="tx1"/>
                </a:solidFill>
              </a:rPr>
              <a:t>. 5 ед.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3 </a:t>
            </a:r>
            <a:r>
              <a:rPr lang="ru-RU" sz="4000" dirty="0" err="1" smtClean="0">
                <a:solidFill>
                  <a:schemeClr val="tx1"/>
                </a:solidFill>
              </a:rPr>
              <a:t>дес</a:t>
            </a:r>
            <a:r>
              <a:rPr lang="ru-RU" sz="4000" dirty="0" smtClean="0">
                <a:solidFill>
                  <a:schemeClr val="tx1"/>
                </a:solidFill>
              </a:rPr>
              <a:t>. 6 ед.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4 </a:t>
            </a:r>
            <a:r>
              <a:rPr lang="ru-RU" sz="4000" dirty="0" err="1" smtClean="0">
                <a:solidFill>
                  <a:schemeClr val="tx1"/>
                </a:solidFill>
              </a:rPr>
              <a:t>дес</a:t>
            </a:r>
            <a:r>
              <a:rPr lang="ru-RU" sz="4000" dirty="0" smtClean="0">
                <a:solidFill>
                  <a:schemeClr val="tx1"/>
                </a:solidFill>
              </a:rPr>
              <a:t>. 9 ед.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1 </a:t>
            </a:r>
            <a:r>
              <a:rPr lang="ru-RU" sz="4000" dirty="0" err="1" smtClean="0">
                <a:solidFill>
                  <a:schemeClr val="tx1"/>
                </a:solidFill>
              </a:rPr>
              <a:t>дес</a:t>
            </a:r>
            <a:r>
              <a:rPr lang="ru-RU" sz="4000" dirty="0" smtClean="0">
                <a:solidFill>
                  <a:schemeClr val="tx1"/>
                </a:solidFill>
              </a:rPr>
              <a:t>. 6 ед.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7 </a:t>
            </a:r>
            <a:r>
              <a:rPr lang="ru-RU" sz="4000" dirty="0" err="1" smtClean="0">
                <a:solidFill>
                  <a:schemeClr val="tx1"/>
                </a:solidFill>
              </a:rPr>
              <a:t>дес</a:t>
            </a:r>
            <a:r>
              <a:rPr lang="ru-RU" sz="4000" dirty="0" smtClean="0">
                <a:solidFill>
                  <a:schemeClr val="tx1"/>
                </a:solidFill>
              </a:rPr>
              <a:t>. 7 ед.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Испытание №5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596" y="1052736"/>
            <a:ext cx="65927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40+4=44</a:t>
            </a:r>
          </a:p>
          <a:p>
            <a:r>
              <a:rPr lang="ru-RU" sz="4000" dirty="0" smtClean="0"/>
              <a:t>50+5=55</a:t>
            </a:r>
          </a:p>
          <a:p>
            <a:r>
              <a:rPr lang="ru-RU" sz="4000" dirty="0" smtClean="0"/>
              <a:t>80+8=88</a:t>
            </a:r>
          </a:p>
          <a:p>
            <a:r>
              <a:rPr lang="ru-RU" sz="4000" dirty="0" smtClean="0"/>
              <a:t>70+7=77</a:t>
            </a:r>
          </a:p>
          <a:p>
            <a:r>
              <a:rPr lang="ru-RU" sz="4000" dirty="0" smtClean="0"/>
              <a:t>90+9=99</a:t>
            </a:r>
          </a:p>
          <a:p>
            <a:r>
              <a:rPr lang="ru-RU" sz="4000" dirty="0" smtClean="0"/>
              <a:t>20+2=22</a:t>
            </a:r>
          </a:p>
          <a:p>
            <a:r>
              <a:rPr lang="ru-RU" sz="4000" dirty="0" smtClean="0"/>
              <a:t>10+1=11</a:t>
            </a:r>
          </a:p>
          <a:p>
            <a:r>
              <a:rPr lang="ru-RU" sz="4000" dirty="0" smtClean="0"/>
              <a:t>30+3=33</a:t>
            </a:r>
          </a:p>
          <a:p>
            <a:r>
              <a:rPr lang="ru-RU" sz="4400" b="1" dirty="0" smtClean="0"/>
              <a:t>60+6=66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390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4427984" y="2360267"/>
            <a:ext cx="1656184" cy="13681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411760" y="2342220"/>
            <a:ext cx="1656184" cy="13681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93943" y="2334014"/>
            <a:ext cx="1656184" cy="13681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16216" y="2741445"/>
            <a:ext cx="936104" cy="9869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40352" y="2737044"/>
            <a:ext cx="936104" cy="9869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1"/>
            <a:ext cx="72008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</a:t>
            </a:r>
            <a:r>
              <a:rPr lang="ru-RU" sz="4800" dirty="0" smtClean="0">
                <a:solidFill>
                  <a:schemeClr val="tx1"/>
                </a:solidFill>
              </a:rPr>
              <a:t>3</a:t>
            </a:r>
            <a:r>
              <a:rPr lang="ru-RU" sz="4800" u="sng" dirty="0" smtClean="0">
                <a:solidFill>
                  <a:schemeClr val="tx1"/>
                </a:solidFill>
              </a:rPr>
              <a:t>2</a:t>
            </a:r>
            <a:r>
              <a:rPr lang="ru-RU" sz="4800" dirty="0" smtClean="0">
                <a:solidFill>
                  <a:schemeClr val="tx1"/>
                </a:solidFill>
              </a:rPr>
              <a:t>+</a:t>
            </a:r>
            <a:r>
              <a:rPr lang="ru-RU" sz="4800" u="sng" dirty="0" smtClean="0">
                <a:solidFill>
                  <a:schemeClr val="tx1"/>
                </a:solidFill>
              </a:rPr>
              <a:t>1</a:t>
            </a:r>
            <a:r>
              <a:rPr lang="ru-RU" sz="4800" dirty="0" smtClean="0">
                <a:solidFill>
                  <a:schemeClr val="tx1"/>
                </a:solidFill>
              </a:rPr>
              <a:t>=3</a:t>
            </a:r>
            <a:r>
              <a:rPr lang="ru-RU" sz="4800" u="sng" dirty="0" smtClean="0">
                <a:solidFill>
                  <a:schemeClr val="tx1"/>
                </a:solidFill>
              </a:rPr>
              <a:t>3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    3</a:t>
            </a:r>
            <a:r>
              <a:rPr lang="ru-RU" sz="4800" u="sng" dirty="0" smtClean="0">
                <a:solidFill>
                  <a:schemeClr val="tx1"/>
                </a:solidFill>
              </a:rPr>
              <a:t>2</a:t>
            </a:r>
            <a:r>
              <a:rPr lang="ru-RU" sz="4800" dirty="0" smtClean="0">
                <a:solidFill>
                  <a:schemeClr val="tx1"/>
                </a:solidFill>
              </a:rPr>
              <a:t>+</a:t>
            </a:r>
            <a:r>
              <a:rPr lang="ru-RU" sz="4800" u="sng" dirty="0" smtClean="0">
                <a:solidFill>
                  <a:schemeClr val="tx1"/>
                </a:solidFill>
              </a:rPr>
              <a:t>3</a:t>
            </a:r>
            <a:r>
              <a:rPr lang="ru-RU" sz="4800" dirty="0" smtClean="0">
                <a:solidFill>
                  <a:schemeClr val="tx1"/>
                </a:solidFill>
              </a:rPr>
              <a:t>=3</a:t>
            </a:r>
            <a:r>
              <a:rPr lang="ru-RU" sz="4800" u="sng" dirty="0" smtClean="0">
                <a:solidFill>
                  <a:schemeClr val="tx1"/>
                </a:solidFill>
              </a:rPr>
              <a:t>5</a:t>
            </a:r>
            <a:endParaRPr lang="ru-RU" sz="4800" u="sng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808" y="3632447"/>
            <a:ext cx="83575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Единицы складываем с единицами!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134</TotalTime>
  <Words>127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Испытание №1 Игра «Молчанка»</vt:lpstr>
      <vt:lpstr>Испытание №2</vt:lpstr>
      <vt:lpstr>Испытание № 3</vt:lpstr>
      <vt:lpstr>      Испытание №4 Назовите число, в котором  7 десятков 4 единицы 8 дес. 5 ед. 3 дес. 6 ед. 4 дес. 9 ед. 1 дес. 6 ед. 7 дес. 7 ед.     </vt:lpstr>
      <vt:lpstr>Испытание №5</vt:lpstr>
      <vt:lpstr>Презентация PowerPoint</vt:lpstr>
      <vt:lpstr>Презентация PowerPoint</vt:lpstr>
      <vt:lpstr>Презентация PowerPoint</vt:lpstr>
      <vt:lpstr>Физминутка</vt:lpstr>
      <vt:lpstr>Самостоятельная работа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«Молчанка»</dc:title>
  <dc:creator>ЮЛЕНЬКА</dc:creator>
  <cp:lastModifiedBy>User</cp:lastModifiedBy>
  <cp:revision>15</cp:revision>
  <dcterms:created xsi:type="dcterms:W3CDTF">2014-03-01T13:53:02Z</dcterms:created>
  <dcterms:modified xsi:type="dcterms:W3CDTF">2014-03-05T06:52:29Z</dcterms:modified>
</cp:coreProperties>
</file>