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C0BB-B704-4BE5-AC93-ACB395C6848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50EA-1760-435C-A2C1-FF05DF96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643050"/>
            <a:ext cx="712461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Строчная буква «</a:t>
            </a: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Q7Nlqvakk6ir3a_t6FF6ijkD99IC12uIIdyvdPUeKviUPhVJ8j_cJVY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898" y="4013049"/>
            <a:ext cx="1238250" cy="1238250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Timx0TBEJTpFz5MMxgjlNDb7yltRveQF7pji-WTDjFCgHCNkJXzHP027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1333500" cy="1000125"/>
          </a:xfrm>
          <a:prstGeom prst="rect">
            <a:avLst/>
          </a:prstGeom>
          <a:noFill/>
        </p:spPr>
      </p:pic>
      <p:pic>
        <p:nvPicPr>
          <p:cNvPr id="5126" name="Picture 6" descr="https://encrypted-tbn3.gstatic.com/images?q=tbn:ANd9GcRT7_ySxYG3yGJXjd-jEpNicvuNUo3XJIlcrBT23tOz1L7Qx9UutdUmm59H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14884"/>
            <a:ext cx="1314450" cy="1362075"/>
          </a:xfrm>
          <a:prstGeom prst="rect">
            <a:avLst/>
          </a:prstGeom>
          <a:noFill/>
        </p:spPr>
      </p:pic>
      <p:pic>
        <p:nvPicPr>
          <p:cNvPr id="5128" name="Picture 8" descr="https://encrypted-tbn0.gstatic.com/images?q=tbn:ANd9GcRk0nty34gJRmcBvMM1cfyiE8_Hl-HhgCnX0AvyqirouNLWeGU_WaZv9yX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44"/>
            <a:ext cx="1238250" cy="1362075"/>
          </a:xfrm>
          <a:prstGeom prst="rect">
            <a:avLst/>
          </a:prstGeom>
          <a:noFill/>
        </p:spPr>
      </p:pic>
      <p:pic>
        <p:nvPicPr>
          <p:cNvPr id="5130" name="Picture 10" descr="https://encrypted-tbn0.gstatic.com/images?q=tbn:ANd9GcTWhVpzdNRyWWvZ1Gm85dDCIcrXrTiSIf-SZ0ZxF7IeTvGxDDLOpU3zd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266806"/>
            <a:ext cx="1104900" cy="1104901"/>
          </a:xfrm>
          <a:prstGeom prst="rect">
            <a:avLst/>
          </a:prstGeom>
          <a:noFill/>
        </p:spPr>
      </p:pic>
      <p:pic>
        <p:nvPicPr>
          <p:cNvPr id="5132" name="Picture 12" descr="https://encrypted-tbn1.gstatic.com/images?q=tbn:ANd9GcSbnB30-VVHGzBo3CIHDC-DN5OZF-jkP-35Oytngfdx6e3ZTGUdMaSbW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7363" y="965891"/>
            <a:ext cx="1295400" cy="971551"/>
          </a:xfrm>
          <a:prstGeom prst="rect">
            <a:avLst/>
          </a:prstGeom>
          <a:noFill/>
        </p:spPr>
      </p:pic>
      <p:pic>
        <p:nvPicPr>
          <p:cNvPr id="5134" name="Picture 14" descr="https://encrypted-tbn3.gstatic.com/images?q=tbn:ANd9GcSXj-YtYFYeHw4eg6IpyZQGOfsOsMMsPsy3K04k42JtMJZH6vW7wrMtR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3786190"/>
            <a:ext cx="1085850" cy="1114425"/>
          </a:xfrm>
          <a:prstGeom prst="rect">
            <a:avLst/>
          </a:prstGeom>
          <a:noFill/>
        </p:spPr>
      </p:pic>
      <p:pic>
        <p:nvPicPr>
          <p:cNvPr id="5136" name="Picture 16" descr="https://encrypted-tbn3.gstatic.com/images?q=tbn:ANd9GcREWryxFJoZBUIKnsCGJERiyNblyPYlSVOOdVyNuQS0o7-fkub2DUIC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5072074"/>
            <a:ext cx="1104900" cy="1047751"/>
          </a:xfrm>
          <a:prstGeom prst="rect">
            <a:avLst/>
          </a:prstGeom>
          <a:noFill/>
        </p:spPr>
      </p:pic>
      <p:pic>
        <p:nvPicPr>
          <p:cNvPr id="5138" name="Picture 18" descr="https://encrypted-tbn3.gstatic.com/images?q=tbn:ANd9GcTZQKKSJs0qxgVRjXBFMJeGJFaIQLyTKgp9iIFZwjSiTRFlT5RaYMQ9S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358" y="823901"/>
            <a:ext cx="1085850" cy="1104901"/>
          </a:xfrm>
          <a:prstGeom prst="rect">
            <a:avLst/>
          </a:prstGeom>
          <a:noFill/>
        </p:spPr>
      </p:pic>
      <p:pic>
        <p:nvPicPr>
          <p:cNvPr id="5140" name="Picture 20" descr="https://encrypted-tbn3.gstatic.com/images?q=tbn:ANd9GcQtKBWd9lcZ3FxMIMUGrQulDo8gD8q82JZmE7jQ3KZIukttYkBcJcVfb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6543" y="552450"/>
            <a:ext cx="1104900" cy="1104901"/>
          </a:xfrm>
          <a:prstGeom prst="rect">
            <a:avLst/>
          </a:prstGeom>
          <a:noFill/>
        </p:spPr>
      </p:pic>
      <p:pic>
        <p:nvPicPr>
          <p:cNvPr id="5142" name="Picture 22" descr="https://encrypted-tbn3.gstatic.com/images?q=tbn:ANd9GcQYvIl-nBksMagUr8NLhAYUxkZ_a1ksUhog-vxFcPzb_mnIFWxXxEFACd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05035" y="2228840"/>
            <a:ext cx="839989" cy="1185868"/>
          </a:xfrm>
          <a:prstGeom prst="rect">
            <a:avLst/>
          </a:prstGeom>
          <a:noFill/>
        </p:spPr>
      </p:pic>
      <p:pic>
        <p:nvPicPr>
          <p:cNvPr id="5144" name="Picture 24" descr="https://encrypted-tbn2.gstatic.com/images?q=tbn:ANd9GcSlPUxWw7Um7ribL8h1ndGKVybNeYjrJDJz4gT7_8sTXOIGrpCC1yo8iF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2857496"/>
            <a:ext cx="1076325" cy="1114425"/>
          </a:xfrm>
          <a:prstGeom prst="rect">
            <a:avLst/>
          </a:prstGeom>
          <a:noFill/>
        </p:spPr>
      </p:pic>
      <p:pic>
        <p:nvPicPr>
          <p:cNvPr id="6146" name="Picture 2" descr="https://encrypted-tbn1.gstatic.com/images?q=tbn:ANd9GcQfiiilYz_o6d1OKzt7ZS6qLHdqf9H71XU78Yhi1klQ3QBMrHmtnNlw1Q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8662" y="5357826"/>
            <a:ext cx="1152525" cy="942976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:ANd9GcTfWzPR6to4D9JN7hjl7A0lEV0VMUlw5Qqz59XaDRkTB-uauarEdGN2iF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0694" y="1928802"/>
            <a:ext cx="1152525" cy="962025"/>
          </a:xfrm>
          <a:prstGeom prst="rect">
            <a:avLst/>
          </a:prstGeom>
          <a:noFill/>
        </p:spPr>
      </p:pic>
      <p:pic>
        <p:nvPicPr>
          <p:cNvPr id="6150" name="Picture 6" descr="https://encrypted-tbn3.gstatic.com/images?q=tbn:ANd9GcT9y99PBRKBKGQ23SZmLY9eNRRXClDiGwHqEfGjrpI37eR_AoNNHdGZXjD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86700" y="2571744"/>
            <a:ext cx="1257300" cy="942976"/>
          </a:xfrm>
          <a:prstGeom prst="rect">
            <a:avLst/>
          </a:prstGeom>
          <a:noFill/>
        </p:spPr>
      </p:pic>
      <p:pic>
        <p:nvPicPr>
          <p:cNvPr id="6152" name="Picture 8" descr="https://encrypted-tbn1.gstatic.com/images?q=tbn:ANd9GcSIubCHfpEWw2Q-39IZ6fAe9fxf7xCXJObbbM2J_h0xyfs0CD_FC3XxbiD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43240" y="5214950"/>
            <a:ext cx="923925" cy="1314451"/>
          </a:xfrm>
          <a:prstGeom prst="rect">
            <a:avLst/>
          </a:prstGeom>
          <a:noFill/>
        </p:spPr>
      </p:pic>
      <p:pic>
        <p:nvPicPr>
          <p:cNvPr id="6156" name="Picture 12" descr="https://encrypted-tbn1.gstatic.com/images?q=tbn:ANd9GcTimx0TBEJTpFz5MMxgjlNDb7yltRveQF7pji-WTDjFCgHCNkJXzHP027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00504"/>
            <a:ext cx="1333500" cy="1000125"/>
          </a:xfrm>
          <a:prstGeom prst="rect">
            <a:avLst/>
          </a:prstGeom>
          <a:noFill/>
        </p:spPr>
      </p:pic>
      <p:pic>
        <p:nvPicPr>
          <p:cNvPr id="6158" name="Picture 14" descr="https://encrypted-tbn2.gstatic.com/images?q=tbn:ANd9GcSyHiaj5h9KKNvAR05qu7oKU35eSQAv6GPSj7BXfz4ce8y47_TZztYqHa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8" y="0"/>
            <a:ext cx="1104900" cy="110490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4" y="18730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165" y="2479751"/>
            <a:ext cx="12082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ь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" y="3253637"/>
            <a:ext cx="22129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06" y="-511188"/>
            <a:ext cx="22129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141371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149" y="4653136"/>
            <a:ext cx="388843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4689140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32040" y="465313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526520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915816" y="501317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851920" y="4797152"/>
            <a:ext cx="936104" cy="86409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76056" y="515719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6056" y="5265204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436096" y="494116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угол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271686" y="40466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уголь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2232248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2217796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3728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0"/>
            <a:endCxn id="4" idx="2"/>
          </p:cNvCxnSpPr>
          <p:nvPr/>
        </p:nvCxnSpPr>
        <p:spPr>
          <a:xfrm>
            <a:off x="1583668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467544" y="2420888"/>
            <a:ext cx="504056" cy="57606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115616" y="2492896"/>
            <a:ext cx="360040" cy="216024"/>
            <a:chOff x="1115616" y="2492896"/>
            <a:chExt cx="360040" cy="21602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Блок-схема: узел 16"/>
            <p:cNvSpPr/>
            <p:nvPr/>
          </p:nvSpPr>
          <p:spPr>
            <a:xfrm>
              <a:off x="1205626" y="2492896"/>
              <a:ext cx="180020" cy="14401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Блок-схема: узел 18"/>
          <p:cNvSpPr/>
          <p:nvPr/>
        </p:nvSpPr>
        <p:spPr>
          <a:xfrm>
            <a:off x="1583668" y="2420888"/>
            <a:ext cx="504056" cy="57606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231740" y="2708920"/>
            <a:ext cx="3240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2303748" y="2492896"/>
            <a:ext cx="180020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204864"/>
            <a:ext cx="2592288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100045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32240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380312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5553561" y="2420888"/>
            <a:ext cx="504056" cy="57606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6804248" y="2420888"/>
            <a:ext cx="504056" cy="57606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6228184" y="2564904"/>
            <a:ext cx="360040" cy="216024"/>
            <a:chOff x="1115616" y="2492896"/>
            <a:chExt cx="360040" cy="216024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115616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Блок-схема: узел 45"/>
            <p:cNvSpPr/>
            <p:nvPr/>
          </p:nvSpPr>
          <p:spPr>
            <a:xfrm>
              <a:off x="1205626" y="2492896"/>
              <a:ext cx="180020" cy="14401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7524328" y="263691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539403" y="277162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7614338" y="2420888"/>
            <a:ext cx="180020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0.gstatic.com/images?q=tbn:ANd9GcQ7EfdJ5AftStCMp7Cz4gdnIexjBXd08ysMRR0WDl8bGDtLgXme9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0666" cy="3571900"/>
          </a:xfrm>
          <a:prstGeom prst="rect">
            <a:avLst/>
          </a:prstGeom>
          <a:noFill/>
        </p:spPr>
      </p:pic>
      <p:pic>
        <p:nvPicPr>
          <p:cNvPr id="3078" name="Picture 6" descr="http://kapitoshki457sp.ucoz.ru/foto/ruchka_pri_pis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571480"/>
            <a:ext cx="428628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00000-knig.ru/gallery/img/524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4896544" cy="653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3" y="1"/>
            <a:ext cx="9234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10" y="1988840"/>
            <a:ext cx="3024336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0202" y="1988840"/>
            <a:ext cx="0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2378" y="1996213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768" y="1988840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51520" y="2276872"/>
            <a:ext cx="688682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15616" y="2528900"/>
            <a:ext cx="504056" cy="73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763688" y="2253800"/>
            <a:ext cx="720080" cy="671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2627784" y="2292196"/>
            <a:ext cx="360040" cy="389104"/>
            <a:chOff x="2627784" y="2292196"/>
            <a:chExt cx="360040" cy="38910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627784" y="252890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627784" y="268130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2751369" y="2292196"/>
              <a:ext cx="112870" cy="126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572000" y="1988840"/>
            <a:ext cx="4248472" cy="10874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260682" y="2003586"/>
            <a:ext cx="0" cy="1072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40152" y="2003586"/>
            <a:ext cx="0" cy="1072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85001" y="2033415"/>
            <a:ext cx="0" cy="1072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80312" y="1988839"/>
            <a:ext cx="0" cy="1072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00392" y="1960845"/>
            <a:ext cx="0" cy="1072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572000" y="2253800"/>
            <a:ext cx="688682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03912" y="2543835"/>
            <a:ext cx="504056" cy="73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69705" y="2228448"/>
            <a:ext cx="679292" cy="6826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876256" y="2302666"/>
            <a:ext cx="360040" cy="389104"/>
            <a:chOff x="2627784" y="2292196"/>
            <a:chExt cx="360040" cy="389104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627784" y="252890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27784" y="268130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2751369" y="2292196"/>
              <a:ext cx="112870" cy="126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>
            <a:off x="7461896" y="2681300"/>
            <a:ext cx="504056" cy="73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461896" y="2487352"/>
            <a:ext cx="504056" cy="73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131790" y="2252372"/>
            <a:ext cx="688682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50210" y="404664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окунь</a:t>
            </a:r>
            <a:endParaRPr lang="ru-RU" sz="8800" dirty="0"/>
          </a:p>
        </p:txBody>
      </p:sp>
      <p:sp>
        <p:nvSpPr>
          <p:cNvPr id="48" name="TextBox 47"/>
          <p:cNvSpPr txBox="1"/>
          <p:nvPr/>
        </p:nvSpPr>
        <p:spPr>
          <a:xfrm>
            <a:off x="4548933" y="404664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окуньки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87607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klass.net/datas/russkij-jazyk/Sprjazhenie-glagolov-4-klass/0019-019-Molod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13</cp:revision>
  <dcterms:created xsi:type="dcterms:W3CDTF">2013-11-18T05:40:35Z</dcterms:created>
  <dcterms:modified xsi:type="dcterms:W3CDTF">2013-11-26T17:03:33Z</dcterms:modified>
</cp:coreProperties>
</file>