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4482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Путешествие по поверхности и недрам России.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586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3"/>
            <a:ext cx="3960440" cy="29703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22921"/>
            <a:ext cx="5487699" cy="36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5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536504" cy="32403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7" y="3436494"/>
            <a:ext cx="5030582" cy="335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7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4" y="116631"/>
            <a:ext cx="4211960" cy="31908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631"/>
            <a:ext cx="4320480" cy="30860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2" y="3524372"/>
            <a:ext cx="4408884" cy="3306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344" y="3524372"/>
            <a:ext cx="4416152" cy="32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1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006525" cy="28083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6632"/>
            <a:ext cx="3880825" cy="29106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12976"/>
            <a:ext cx="4728525" cy="354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3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389834" cy="335956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4" y="165479"/>
            <a:ext cx="4125167" cy="33812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46764"/>
            <a:ext cx="2582961" cy="32558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811" y="4437112"/>
            <a:ext cx="2767042" cy="21971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3645025"/>
            <a:ext cx="3412611" cy="31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2877468" cy="28774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3500"/>
            <a:ext cx="2075284" cy="35374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0" y="3899670"/>
            <a:ext cx="3343358" cy="26256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435" y="3933056"/>
            <a:ext cx="4078991" cy="257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Неглубоко залегающие ископаемые добывают открытым способом в карьерах с помощью экскаваторов, специальных пил, взрывных устройств, мощных водоемов.</a:t>
            </a:r>
          </a:p>
          <a:p>
            <a:r>
              <a:rPr lang="ru-RU" sz="2800" dirty="0" smtClean="0"/>
              <a:t>Так добывают песок, глину, гранит, известняк, торф. </a:t>
            </a:r>
          </a:p>
          <a:p>
            <a:r>
              <a:rPr lang="ru-RU" sz="2800" dirty="0" smtClean="0"/>
              <a:t>Если они залегают глубоко, то для их добычи сооружают шахты. В них добывают уголь и металлические руды.</a:t>
            </a:r>
          </a:p>
          <a:p>
            <a:r>
              <a:rPr lang="ru-RU" sz="2800" dirty="0" smtClean="0"/>
              <a:t>Скважины бурят на суше и на дне моря. Из них добывают грунтовые воды, нефть, природный газ.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552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930301"/>
              </p:ext>
            </p:extLst>
          </p:nvPr>
        </p:nvGraphicFramePr>
        <p:xfrm>
          <a:off x="611560" y="836712"/>
          <a:ext cx="8136905" cy="5823380"/>
        </p:xfrm>
        <a:graphic>
          <a:graphicData uri="http://schemas.openxmlformats.org/drawingml/2006/table">
            <a:tbl>
              <a:tblPr firstRow="1" firstCol="1" bandRow="1"/>
              <a:tblGrid>
                <a:gridCol w="2674068"/>
                <a:gridCol w="2674068"/>
                <a:gridCol w="2788769"/>
              </a:tblGrid>
              <a:tr h="7863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u="sng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Состояние</a:t>
                      </a:r>
                      <a:endParaRPr lang="ru-RU" sz="3600" i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6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Твердые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каменный уголь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гранит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железная руда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Известняк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Песок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Глина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Базальт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Мрамор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Жидкие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Нефть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Грунтовые воды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Газообразные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природный газ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29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393" y="-40400"/>
            <a:ext cx="784887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Графит </a:t>
            </a:r>
          </a:p>
          <a:p>
            <a:r>
              <a:rPr lang="ru-RU" sz="2800" dirty="0" smtClean="0"/>
              <a:t>                                    </a:t>
            </a:r>
          </a:p>
          <a:p>
            <a:r>
              <a:rPr lang="ru-RU" sz="2800" dirty="0" smtClean="0"/>
              <a:t>Каменный уголь                              </a:t>
            </a:r>
          </a:p>
          <a:p>
            <a:r>
              <a:rPr lang="ru-RU" sz="2800" dirty="0" smtClean="0"/>
              <a:t>                      </a:t>
            </a:r>
          </a:p>
          <a:p>
            <a:r>
              <a:rPr lang="ru-RU" sz="2800" dirty="0" smtClean="0"/>
              <a:t>нефть </a:t>
            </a:r>
          </a:p>
          <a:p>
            <a:endParaRPr lang="ru-RU" sz="2800" dirty="0" smtClean="0"/>
          </a:p>
          <a:p>
            <a:r>
              <a:rPr lang="ru-RU" sz="2800" dirty="0" smtClean="0"/>
              <a:t>поваренная соль </a:t>
            </a:r>
          </a:p>
          <a:p>
            <a:endParaRPr lang="ru-RU" sz="2800" dirty="0" smtClean="0"/>
          </a:p>
          <a:p>
            <a:r>
              <a:rPr lang="ru-RU" sz="2800" dirty="0" smtClean="0"/>
              <a:t>Золото</a:t>
            </a:r>
          </a:p>
          <a:p>
            <a:endParaRPr lang="ru-RU" sz="2800" dirty="0" smtClean="0"/>
          </a:p>
          <a:p>
            <a:r>
              <a:rPr lang="ru-RU" sz="2800" dirty="0" smtClean="0"/>
              <a:t>Алмазы</a:t>
            </a:r>
          </a:p>
          <a:p>
            <a:endParaRPr lang="ru-RU" sz="2800" dirty="0" smtClean="0"/>
          </a:p>
          <a:p>
            <a:r>
              <a:rPr lang="ru-RU" sz="2800" dirty="0" smtClean="0"/>
              <a:t>Природный газ</a:t>
            </a:r>
          </a:p>
          <a:p>
            <a:endParaRPr lang="ru-RU" sz="2800" dirty="0" smtClean="0"/>
          </a:p>
          <a:p>
            <a:r>
              <a:rPr lang="ru-RU" sz="2800" dirty="0" smtClean="0"/>
              <a:t>Торф</a:t>
            </a:r>
          </a:p>
          <a:p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 rot="16200000">
            <a:off x="7337146" y="224644"/>
            <a:ext cx="540060" cy="288032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463160" y="836712"/>
            <a:ext cx="396043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463160" y="3477029"/>
            <a:ext cx="37087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63160" y="2636912"/>
            <a:ext cx="370878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7463160" y="1772816"/>
            <a:ext cx="497414" cy="432048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7412914" y="4221088"/>
            <a:ext cx="676557" cy="720080"/>
          </a:xfrm>
          <a:prstGeom prst="su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528938" y="5193196"/>
            <a:ext cx="482295" cy="504056"/>
            <a:chOff x="7528938" y="5193196"/>
            <a:chExt cx="482295" cy="504056"/>
          </a:xfrm>
        </p:grpSpPr>
        <p:sp>
          <p:nvSpPr>
            <p:cNvPr id="11" name="Овал 10"/>
            <p:cNvSpPr/>
            <p:nvPr/>
          </p:nvSpPr>
          <p:spPr>
            <a:xfrm>
              <a:off x="7528938" y="5193196"/>
              <a:ext cx="482295" cy="50405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11" idx="0"/>
            </p:cNvCxnSpPr>
            <p:nvPr/>
          </p:nvCxnSpPr>
          <p:spPr>
            <a:xfrm flipH="1">
              <a:off x="7770085" y="5193196"/>
              <a:ext cx="1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7523330" y="5965161"/>
            <a:ext cx="772566" cy="476250"/>
            <a:chOff x="7523330" y="6089172"/>
            <a:chExt cx="772566" cy="47625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523330" y="6338348"/>
              <a:ext cx="370878" cy="216024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8946" y="6089172"/>
              <a:ext cx="390525" cy="2381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5371" y="6327297"/>
              <a:ext cx="390525" cy="238125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8" name="Прямая со стрелкой 17"/>
          <p:cNvCxnSpPr/>
          <p:nvPr/>
        </p:nvCxnSpPr>
        <p:spPr>
          <a:xfrm>
            <a:off x="2483768" y="260648"/>
            <a:ext cx="4320480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923928" y="1268760"/>
            <a:ext cx="3312368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123728" y="1268760"/>
            <a:ext cx="51125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211960" y="1988840"/>
            <a:ext cx="3024336" cy="828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123728" y="3693053"/>
            <a:ext cx="5289186" cy="175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339752" y="4569138"/>
            <a:ext cx="4896544" cy="11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779912" y="3693053"/>
            <a:ext cx="3633002" cy="175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/>
          <p:nvPr/>
        </p:nvCxnSpPr>
        <p:spPr>
          <a:xfrm>
            <a:off x="1907704" y="6327297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3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5265"/>
            <a:ext cx="84249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Гранит                                              </a:t>
            </a:r>
            <a:r>
              <a:rPr lang="ru-RU" sz="2000" dirty="0" smtClean="0"/>
              <a:t>твердый</a:t>
            </a:r>
          </a:p>
          <a:p>
            <a:endParaRPr lang="ru-RU" sz="2000" dirty="0" smtClean="0"/>
          </a:p>
          <a:p>
            <a:r>
              <a:rPr lang="ru-RU" sz="2800" dirty="0" smtClean="0"/>
              <a:t>                                                        </a:t>
            </a:r>
            <a:r>
              <a:rPr lang="ru-RU" sz="2000" dirty="0" smtClean="0"/>
              <a:t>прочный</a:t>
            </a:r>
          </a:p>
          <a:p>
            <a:endParaRPr lang="ru-RU" sz="2000" dirty="0" smtClean="0"/>
          </a:p>
          <a:p>
            <a:r>
              <a:rPr lang="ru-RU" sz="2800" dirty="0" smtClean="0">
                <a:solidFill>
                  <a:prstClr val="black"/>
                </a:solidFill>
              </a:rPr>
              <a:t>Мрамор</a:t>
            </a:r>
            <a:r>
              <a:rPr lang="ru-RU" sz="2000" dirty="0" smtClean="0"/>
              <a:t>                                                           серый цвет</a:t>
            </a:r>
          </a:p>
          <a:p>
            <a:endParaRPr lang="ru-RU" sz="2000" dirty="0"/>
          </a:p>
          <a:p>
            <a:r>
              <a:rPr lang="ru-RU" sz="2000" dirty="0" smtClean="0"/>
              <a:t>                                               состоит из останков скелетов </a:t>
            </a:r>
          </a:p>
          <a:p>
            <a:r>
              <a:rPr lang="ru-RU" sz="2000" dirty="0" smtClean="0"/>
              <a:t>                                                               древних животных</a:t>
            </a:r>
          </a:p>
          <a:p>
            <a:endParaRPr lang="ru-RU" sz="2000" dirty="0" smtClean="0"/>
          </a:p>
          <a:p>
            <a:r>
              <a:rPr lang="ru-RU" sz="2800" dirty="0" smtClean="0"/>
              <a:t>Известняк         </a:t>
            </a:r>
            <a:r>
              <a:rPr lang="ru-RU" sz="2000" dirty="0" smtClean="0"/>
              <a:t>имеет разнообразные оттенки цветов</a:t>
            </a:r>
          </a:p>
          <a:p>
            <a:r>
              <a:rPr lang="ru-RU" sz="2800" dirty="0" smtClean="0"/>
              <a:t>                                                         </a:t>
            </a:r>
            <a:endParaRPr lang="ru-RU" dirty="0" smtClean="0"/>
          </a:p>
          <a:p>
            <a:endParaRPr lang="ru-RU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07704" y="620688"/>
            <a:ext cx="540060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620688"/>
            <a:ext cx="5144260" cy="8063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907704" y="620688"/>
            <a:ext cx="5144260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2483768" y="836712"/>
            <a:ext cx="4824536" cy="2880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2483768" y="1427018"/>
            <a:ext cx="4824536" cy="22900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2483768" y="2996952"/>
            <a:ext cx="3096344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1982358" y="717670"/>
            <a:ext cx="5328592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982358" y="1376772"/>
            <a:ext cx="5328592" cy="9001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982358" y="2276872"/>
            <a:ext cx="1437514" cy="144016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5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9935" y="225833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dirty="0" smtClean="0"/>
              <a:t>Песок</a:t>
            </a:r>
            <a:r>
              <a:rPr lang="ru-RU" sz="2000" dirty="0" smtClean="0"/>
              <a:t> </a:t>
            </a:r>
            <a:r>
              <a:rPr lang="ru-RU" dirty="0" smtClean="0"/>
              <a:t>      </a:t>
            </a:r>
            <a:r>
              <a:rPr lang="ru-RU" sz="2000" dirty="0" smtClean="0"/>
              <a:t>образовался </a:t>
            </a:r>
            <a:r>
              <a:rPr lang="ru-RU" sz="2000" dirty="0"/>
              <a:t>при остывании </a:t>
            </a:r>
            <a:r>
              <a:rPr lang="ru-RU" sz="2000" dirty="0" smtClean="0"/>
              <a:t>раскаленной магмы</a:t>
            </a:r>
          </a:p>
          <a:p>
            <a:endParaRPr lang="ru-RU" dirty="0"/>
          </a:p>
          <a:p>
            <a:r>
              <a:rPr lang="ru-RU" dirty="0"/>
              <a:t>            </a:t>
            </a:r>
            <a:r>
              <a:rPr lang="ru-RU" dirty="0" smtClean="0"/>
              <a:t>                                                                              черный</a:t>
            </a:r>
          </a:p>
          <a:p>
            <a:endParaRPr lang="ru-RU" dirty="0"/>
          </a:p>
          <a:p>
            <a:r>
              <a:rPr lang="ru-RU" dirty="0"/>
              <a:t>                                                                  </a:t>
            </a:r>
            <a:r>
              <a:rPr lang="ru-RU" dirty="0" smtClean="0"/>
              <a:t>         содержит железо</a:t>
            </a:r>
          </a:p>
          <a:p>
            <a:r>
              <a:rPr lang="ru-RU" dirty="0" smtClean="0"/>
              <a:t> </a:t>
            </a:r>
            <a:r>
              <a:rPr lang="ru-RU" sz="2800" dirty="0"/>
              <a:t>Глина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рыхлый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                                                                  может </a:t>
            </a:r>
            <a:r>
              <a:rPr lang="ru-RU" dirty="0"/>
              <a:t>менять </a:t>
            </a:r>
            <a:r>
              <a:rPr lang="ru-RU" dirty="0" smtClean="0"/>
              <a:t>свойства</a:t>
            </a:r>
            <a:endParaRPr lang="ru-RU" dirty="0"/>
          </a:p>
          <a:p>
            <a:r>
              <a:rPr lang="ru-RU" sz="2800" dirty="0"/>
              <a:t>Базальты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763688" y="504439"/>
            <a:ext cx="5616624" cy="220448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49969" y="1880828"/>
            <a:ext cx="3960440" cy="136815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499404" y="1007267"/>
            <a:ext cx="5256584" cy="263635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499404" y="1555393"/>
            <a:ext cx="4392488" cy="20882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479188" y="475273"/>
            <a:ext cx="1944216" cy="316835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25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46591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Свойства металлов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Магнитное свойство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Блеск 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Проводят тепло и электрический ток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198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03258"/>
              </p:ext>
            </p:extLst>
          </p:nvPr>
        </p:nvGraphicFramePr>
        <p:xfrm>
          <a:off x="395536" y="836712"/>
          <a:ext cx="8208910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101814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Полезное ископаемое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каменный уголь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торф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нефть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газ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40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состояние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твердое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твёрдое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жидкое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газообразное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1814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цвет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чёрный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коричневый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бурый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чёрный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бесцветный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40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запах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без запаха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без запаха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резкий запах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без запаха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3722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легче или тяжелее воды</a:t>
                      </a:r>
                      <a:b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(воздуха)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тяжелее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легче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легче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легче воздуха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40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горючесть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горит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горит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горит</a:t>
                      </a:r>
                      <a:endParaRPr lang="ru-RU" sz="1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горит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60514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210</TotalTime>
  <Words>206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ЮЛЕНЬКА</dc:creator>
  <cp:lastModifiedBy>User</cp:lastModifiedBy>
  <cp:revision>20</cp:revision>
  <dcterms:created xsi:type="dcterms:W3CDTF">2013-11-21T17:01:55Z</dcterms:created>
  <dcterms:modified xsi:type="dcterms:W3CDTF">2013-11-22T16:31:13Z</dcterms:modified>
</cp:coreProperties>
</file>