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>
      <p:cViewPr varScale="1">
        <p:scale>
          <a:sx n="69" d="100"/>
          <a:sy n="69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3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1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5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9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7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7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07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3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0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2F4B-F3F8-421F-A314-5D3242233F92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5893-5CCC-49E4-963E-EF74506B2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7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D%D0%B5%D1%84%D1%82%D1%8F%D0%BD%D0%B0%D1%8F_%D1%81%D0%BA%D0%B2%D0%B0%D0%B6%D0%B8%D0%BD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416824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/>
                </a:solidFill>
              </a:rPr>
              <a:t>Нефтедобыча</a:t>
            </a:r>
            <a:endParaRPr lang="ru-RU" sz="5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11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Разработка месторождений нефти производится путем строительства </a:t>
            </a:r>
            <a:r>
              <a:rPr lang="ru-RU" sz="2800" dirty="0">
                <a:solidFill>
                  <a:prstClr val="black"/>
                </a:solidFill>
                <a:ea typeface="+mn-ea"/>
                <a:cs typeface="+mn-cs"/>
                <a:hlinkClick r:id="rId2" tooltip="Нефтяная скважина"/>
              </a:rPr>
              <a:t>нефтяных </a:t>
            </a:r>
            <a:r>
              <a:rPr lang="ru-RU" sz="2800" dirty="0" smtClean="0">
                <a:solidFill>
                  <a:prstClr val="black"/>
                </a:solidFill>
                <a:ea typeface="+mn-ea"/>
                <a:cs typeface="+mn-cs"/>
                <a:hlinkClick r:id="rId2" tooltip="Нефтяная скважина"/>
              </a:rPr>
              <a:t>скважин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 способам извлечения скважинной жидкости современные методы нефтедобычи делятся на:</a:t>
            </a:r>
          </a:p>
          <a:p>
            <a:pPr>
              <a:buFont typeface="Arial"/>
              <a:buChar char="•"/>
            </a:pPr>
            <a:r>
              <a:rPr lang="ru-RU" dirty="0" smtClean="0"/>
              <a:t>фонтан </a:t>
            </a:r>
          </a:p>
          <a:p>
            <a:pPr>
              <a:buFont typeface="Arial"/>
              <a:buChar char="•"/>
            </a:pPr>
            <a:r>
              <a:rPr lang="ru-RU" dirty="0" smtClean="0"/>
              <a:t>насосно-компрессорная добыча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Первый  насос для добычи нефти был разработан в 1916 Российским изобретателем </a:t>
            </a:r>
            <a:r>
              <a:rPr lang="ru-RU" dirty="0" err="1" smtClean="0"/>
              <a:t>Армаисом</a:t>
            </a:r>
            <a:r>
              <a:rPr lang="ru-RU" dirty="0" smtClean="0"/>
              <a:t> Арутюновым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443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54978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1 место по добычи нефти занимает Саудовская Аравия, 2-ое США, 3-е Россия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00808"/>
            <a:ext cx="9146103" cy="5157192"/>
          </a:xfrm>
        </p:spPr>
      </p:pic>
    </p:spTree>
    <p:extLst>
      <p:ext uri="{BB962C8B-B14F-4D97-AF65-F5344CB8AC3E}">
        <p14:creationId xmlns:p14="http://schemas.microsoft.com/office/powerpoint/2010/main" val="31153075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Вот как добывают нефть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  <p:extLst>
      <p:ext uri="{BB962C8B-B14F-4D97-AF65-F5344CB8AC3E}">
        <p14:creationId xmlns:p14="http://schemas.microsoft.com/office/powerpoint/2010/main" val="173325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Потребность нефти возрастает с каждым годом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733256"/>
          </a:xfrm>
        </p:spPr>
      </p:pic>
    </p:spTree>
    <p:extLst>
      <p:ext uri="{BB962C8B-B14F-4D97-AF65-F5344CB8AC3E}">
        <p14:creationId xmlns:p14="http://schemas.microsoft.com/office/powerpoint/2010/main" val="307450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gradFill flip="none" rotWithShape="1">
            <a:gsLst>
              <a:gs pos="0">
                <a:schemeClr val="bg1"/>
              </a:gs>
              <a:gs pos="16000">
                <a:srgbClr val="1F1F1F"/>
              </a:gs>
              <a:gs pos="24000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Нефти скоро может не стать! 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661248"/>
          </a:xfrm>
        </p:spPr>
      </p:pic>
    </p:spTree>
    <p:extLst>
      <p:ext uri="{BB962C8B-B14F-4D97-AF65-F5344CB8AC3E}">
        <p14:creationId xmlns:p14="http://schemas.microsoft.com/office/powerpoint/2010/main" val="181267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6495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Спасибо за внимание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30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Нефтедобыча</vt:lpstr>
      <vt:lpstr>Разработка месторождений нефти производится путем строительства нефтяных скважин</vt:lpstr>
      <vt:lpstr>Презентация PowerPoint</vt:lpstr>
      <vt:lpstr>1 место по добычи нефти занимает Саудовская Аравия, 2-ое США, 3-е Россия</vt:lpstr>
      <vt:lpstr>Вот как добывают нефть</vt:lpstr>
      <vt:lpstr>Потребность нефти возрастает с каждым годом </vt:lpstr>
      <vt:lpstr>Нефти скоро может не стать!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Нефтедобыча</dc:title>
  <dc:creator>бук</dc:creator>
  <cp:lastModifiedBy>бук</cp:lastModifiedBy>
  <cp:revision>4</cp:revision>
  <dcterms:created xsi:type="dcterms:W3CDTF">2012-12-17T16:26:58Z</dcterms:created>
  <dcterms:modified xsi:type="dcterms:W3CDTF">2012-12-17T17:05:06Z</dcterms:modified>
</cp:coreProperties>
</file>