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56B47-1D83-4883-9931-D678ECDB167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1F5BD-0F5A-4BFC-ABAA-ED787026A6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1F5BD-0F5A-4BFC-ABAA-ED787026A617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46D5CB3-ECAB-4CBF-B22C-AC3F85DEB0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F4F17-0BD0-4B8F-9130-1E31682290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F95CF-B30F-433B-A1E3-B8A7807DB2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DE84C7CE-F62C-47AA-8266-A126A81A9B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7D251-3758-4954-B864-1FBFA54F2D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D16A4-0147-4052-8781-5D8A2E15E2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7C123699-F892-4B13-8C8F-C6A77B7181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8DFE5-98AF-4DC7-8841-EB7A72A8C5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3DB9F-6BFE-4E78-BF2D-27151DEB86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CF2A6B-D1B9-4B23-B396-861B0A599F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69B15-C417-459D-A1F6-0AF383A0E5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709B691-7DDC-436B-82B5-5C0A7F579D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>
    <p:cover dir="ru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996952"/>
            <a:ext cx="8458200" cy="271879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6600" dirty="0" smtClean="0"/>
              <a:t>Кустарники леса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облепиха крушиновая(обыкновенная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908050"/>
            <a:ext cx="43815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5219700" y="692150"/>
            <a:ext cx="3600772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     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Облепиха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крушиновая</a:t>
            </a:r>
          </a:p>
          <a:p>
            <a:pPr algn="just"/>
            <a:r>
              <a:rPr lang="ru-RU" b="1" dirty="0">
                <a:latin typeface="Arial" pitchFamily="34" charset="0"/>
                <a:cs typeface="Arial" pitchFamily="34" charset="0"/>
              </a:rPr>
              <a:t>               (обыкновенная</a:t>
            </a:r>
            <a:r>
              <a:rPr lang="ru-RU" dirty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  Кустарник высотой 1,5 -3 м или дерево -6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 более. Продолжительность жизни - до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50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лет. Облепиха достаточно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зимостойкая,она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выдерживает морозы до -50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градусов.В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народной медицине плоды облепихи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используют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как болеутоляющее, желудочное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противосклеротическое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средство. Отвар из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цветков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 плодов применяют для лечения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кожных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заболеваний. Цветки используют как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косметическое средство. Особую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ценность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имеет облепиховое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масло, получаемое из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плодов. Из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её плодов готовят варенье, компоты, желе,</a:t>
            </a: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 кисели,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мармелад. Этот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кустарник вошёл в число лучших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поливитаминных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растений.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5148064" y="620688"/>
            <a:ext cx="360039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Arial" pitchFamily="34" charset="0"/>
                <a:cs typeface="Arial" pitchFamily="34" charset="0"/>
              </a:rPr>
              <a:t>       Сирень обыкновенная</a:t>
            </a: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Кустарник высотой 2-7 м. Корни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мощные</a:t>
            </a:r>
            <a:r>
              <a:rPr lang="ru-RU" dirty="0">
                <a:latin typeface="Arial" pitchFamily="34" charset="0"/>
                <a:cs typeface="Arial" pitchFamily="34" charset="0"/>
              </a:rPr>
              <a:t>, кора серая, молодые ветки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желтовато-серые.Листья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ярко-зелёные, сердцевидные</a:t>
            </a:r>
            <a:r>
              <a:rPr lang="ru-RU" dirty="0">
                <a:latin typeface="Arial" pitchFamily="34" charset="0"/>
                <a:cs typeface="Arial" pitchFamily="34" charset="0"/>
              </a:rPr>
              <a:t>, зеленеют раньше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всех и </a:t>
            </a:r>
            <a:r>
              <a:rPr lang="ru-RU" dirty="0">
                <a:latin typeface="Arial" pitchFamily="34" charset="0"/>
                <a:cs typeface="Arial" pitchFamily="34" charset="0"/>
              </a:rPr>
              <a:t>дольше всех сохраняются. Осенью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листья </a:t>
            </a:r>
            <a:r>
              <a:rPr lang="ru-RU" dirty="0">
                <a:latin typeface="Arial" pitchFamily="34" charset="0"/>
                <a:cs typeface="Arial" pitchFamily="34" charset="0"/>
              </a:rPr>
              <a:t>сирени не желтеют. Цветки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лилово - фиолетовые</a:t>
            </a:r>
            <a:r>
              <a:rPr lang="ru-RU" dirty="0">
                <a:latin typeface="Arial" pitchFamily="34" charset="0"/>
                <a:cs typeface="Arial" pitchFamily="34" charset="0"/>
              </a:rPr>
              <a:t>, появляются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вместе с </a:t>
            </a:r>
            <a:r>
              <a:rPr lang="ru-RU" dirty="0">
                <a:latin typeface="Arial" pitchFamily="34" charset="0"/>
                <a:cs typeface="Arial" pitchFamily="34" charset="0"/>
              </a:rPr>
              <a:t>листьями, с сильным ароматом.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Цветёт </a:t>
            </a:r>
            <a:r>
              <a:rPr lang="ru-RU" dirty="0">
                <a:latin typeface="Arial" pitchFamily="34" charset="0"/>
                <a:cs typeface="Arial" pitchFamily="34" charset="0"/>
              </a:rPr>
              <a:t>в конце мая. В медицине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используются </a:t>
            </a:r>
            <a:r>
              <a:rPr lang="ru-RU" dirty="0">
                <a:latin typeface="Arial" pitchFamily="34" charset="0"/>
                <a:cs typeface="Arial" pitchFamily="34" charset="0"/>
              </a:rPr>
              <a:t>листья и цветки.</a:t>
            </a:r>
          </a:p>
        </p:txBody>
      </p:sp>
      <p:pic>
        <p:nvPicPr>
          <p:cNvPr id="24582" name="Picture 6" descr="сире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836711"/>
            <a:ext cx="4464174" cy="489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292081" y="620712"/>
            <a:ext cx="3312368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        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Шиповник</a:t>
            </a:r>
          </a:p>
          <a:p>
            <a:pPr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 народе его называют «дикой розой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». Встречается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 опушках леса, в зарослях кустарников и на солнечных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косогорах. Шиповник-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это колючий кустарник высотой от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 до 2 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Листья сложные. Цветки крупные и душистые. Плоды мясистые, ягоды жёлтые, красной или чёрно-бурой окраски, содержащие в себе целебные свойства</a:t>
            </a:r>
          </a:p>
        </p:txBody>
      </p:sp>
      <p:pic>
        <p:nvPicPr>
          <p:cNvPr id="14341" name="Picture 5" descr="http://hronika.info/uploads/posts/2014-10/1414488117_shipov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4320480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мородина чёр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765175"/>
            <a:ext cx="4536182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5364088" y="639763"/>
            <a:ext cx="331236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Смородина</a:t>
            </a:r>
          </a:p>
          <a:p>
            <a:pPr algn="just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Многолетний кустарник,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продолжительность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жизни 25-30 лет. Окраска ягод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разнообразна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Особенно ценятся ягоды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смородины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за высокое содержание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витаминов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 и Р,  они улучшают  обмен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веществ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предохраняют от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заболеваний цингой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рахитом. Ягоды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применяют для приготовления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варенья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желе, джема, мармелада,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компотов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63713" y="908050"/>
            <a:ext cx="56769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/>
              <a:t> Спасибо </a:t>
            </a:r>
          </a:p>
          <a:p>
            <a:r>
              <a:rPr lang="ru-RU" sz="9600"/>
              <a:t>       за </a:t>
            </a:r>
          </a:p>
          <a:p>
            <a:r>
              <a:rPr lang="ru-RU" sz="9600"/>
              <a:t>внимание!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080" y="620713"/>
            <a:ext cx="3672533" cy="5112544"/>
          </a:xfrm>
        </p:spPr>
        <p:txBody>
          <a:bodyPr>
            <a:normAutofit fontScale="90000"/>
          </a:bodyPr>
          <a:lstStyle/>
          <a:p>
            <a:pPr algn="just" eaLnBrk="1" hangingPunct="1">
              <a:defRPr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Барбарис</a:t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Этот кустарник называют «колючей красоткой». Ветки барбариса имеют длинные острые колючки, которые собраны в пучки по 3-5 штук. Но, несмотря на свой колючий вид, растение очень красиво в любое время года. Весной оно покрыто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нарядными жёлтыми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цветками, в августе-сентябре усыпано ярко-красными продолговатыми плодами, а поздней осенью листья его становятся алыми.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Издавна известны лекарственные свойства и ценные вкусовые качества барбариса. Его корни и кору используют для лечения желудка и печени. Кислые ягоды идут на изготовление сока и варенья, а также служат приправой, придающей пище приятный вкус и аромат.</a:t>
            </a:r>
          </a:p>
        </p:txBody>
      </p:sp>
      <p:pic>
        <p:nvPicPr>
          <p:cNvPr id="15366" name="Picture 6" descr="барбар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764703"/>
            <a:ext cx="4381500" cy="489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берескл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765175"/>
            <a:ext cx="43815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5487988" y="260648"/>
            <a:ext cx="3332484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Бересклет бородавчатый</a:t>
            </a: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Кустарник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высотой 2-4 м. Цветёт 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мае - июне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цветки красно-бурые с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неприятным запахом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плоды ядовиты. Морозостоек.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Бересклет используется только в народной медицине. Отвары и настои, приготовленные на его основе, назначают при сильных головных болях, нервных расстройствах. Они обладают противорвотным, слабительным, противопаразитарным, противовирусным, антигельминтным, желчегонным, спазмолитическим действием.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боярыш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08720"/>
            <a:ext cx="4381500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487988" y="712789"/>
            <a:ext cx="3260725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/>
              <a:t>            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Боярышник</a:t>
            </a:r>
          </a:p>
          <a:p>
            <a:endParaRPr lang="ru-RU" dirty="0"/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Кустарник 3-5 м. Растёт быстро. Светолюбив, цветёт в мае-июне. Цветы преимущественно белые. Плоды съедобные, цвет от жёлтого, красного до чёрного. Морозостоек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dirty="0">
                <a:latin typeface="Arial" pitchFamily="34" charset="0"/>
                <a:cs typeface="Arial" pitchFamily="34" charset="0"/>
              </a:rPr>
              <a:t> Цветы и плоды растения помогают справиться с головной болью,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головокружениями, одышкой, повышает </a:t>
            </a:r>
            <a:r>
              <a:rPr lang="ru-RU" dirty="0">
                <a:latin typeface="Arial" pitchFamily="34" charset="0"/>
                <a:cs typeface="Arial" pitchFamily="34" charset="0"/>
              </a:rPr>
              <a:t>иммунитет, помогает быстрее восстановить силы после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перенесенных инфекционных заболеваний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буз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92150"/>
            <a:ext cx="4381500" cy="518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6424613" y="417513"/>
            <a:ext cx="1268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Бузина</a:t>
            </a:r>
          </a:p>
        </p:txBody>
      </p:sp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5167313" y="1196752"/>
            <a:ext cx="343713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Внешний вид растения притягивает,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 запах  </a:t>
            </a:r>
            <a:r>
              <a:rPr lang="ru-RU" dirty="0">
                <a:latin typeface="Arial" pitchFamily="34" charset="0"/>
                <a:cs typeface="Arial" pitchFamily="34" charset="0"/>
              </a:rPr>
              <a:t>отталкивает, т.к. этому растению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присущ </a:t>
            </a:r>
            <a:r>
              <a:rPr lang="ru-RU" dirty="0">
                <a:latin typeface="Arial" pitchFamily="34" charset="0"/>
                <a:cs typeface="Arial" pitchFamily="34" charset="0"/>
              </a:rPr>
              <a:t>не самый приятный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аромат. Более </a:t>
            </a:r>
            <a:r>
              <a:rPr lang="ru-RU" dirty="0">
                <a:latin typeface="Arial" pitchFamily="34" charset="0"/>
                <a:cs typeface="Arial" pitchFamily="34" charset="0"/>
              </a:rPr>
              <a:t>того, ягоды не очень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то и 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приятны на вкус. Кушать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ягоды </a:t>
            </a:r>
            <a:r>
              <a:rPr lang="ru-RU" dirty="0">
                <a:latin typeface="Arial" pitchFamily="34" charset="0"/>
                <a:cs typeface="Arial" pitchFamily="34" charset="0"/>
              </a:rPr>
              <a:t>сырыми не стоит, т.к. они не относятся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 категории </a:t>
            </a:r>
            <a:r>
              <a:rPr lang="ru-RU" dirty="0">
                <a:latin typeface="Arial" pitchFamily="34" charset="0"/>
                <a:cs typeface="Arial" pitchFamily="34" charset="0"/>
              </a:rPr>
              <a:t>съедобных, но всё же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обладают </a:t>
            </a:r>
            <a:r>
              <a:rPr lang="ru-RU" dirty="0">
                <a:latin typeface="Arial" pitchFamily="34" charset="0"/>
                <a:cs typeface="Arial" pitchFamily="34" charset="0"/>
              </a:rPr>
              <a:t>целебными свойствами. Их используют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как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противовоспалительное средство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>
                <a:latin typeface="Arial" pitchFamily="34" charset="0"/>
                <a:cs typeface="Arial" pitchFamily="34" charset="0"/>
              </a:rPr>
              <a:t>плоды оказывают мощное обезболивающее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действие</a:t>
            </a:r>
            <a:r>
              <a:rPr lang="ru-RU" dirty="0">
                <a:latin typeface="Arial" pitchFamily="34" charset="0"/>
                <a:cs typeface="Arial" pitchFamily="34" charset="0"/>
              </a:rPr>
              <a:t>, используются при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лечении кожных </a:t>
            </a:r>
            <a:r>
              <a:rPr lang="ru-RU" dirty="0">
                <a:latin typeface="Arial" pitchFamily="34" charset="0"/>
                <a:cs typeface="Arial" pitchFamily="34" charset="0"/>
              </a:rPr>
              <a:t>заболеваний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ежев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20688"/>
            <a:ext cx="4381500" cy="51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971500" y="980728"/>
            <a:ext cx="18206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      </a:t>
            </a:r>
            <a:r>
              <a:rPr lang="ru-RU" sz="2400" b="1" dirty="0"/>
              <a:t>Ежевика</a:t>
            </a:r>
          </a:p>
        </p:txBody>
      </p:sp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5149703" y="1412874"/>
            <a:ext cx="3742777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Ростом не более1,5 м в высоту. </a:t>
            </a:r>
            <a:r>
              <a:rPr lang="ru-RU" sz="2000" dirty="0" smtClean="0"/>
              <a:t>Цветёт </a:t>
            </a:r>
            <a:r>
              <a:rPr lang="ru-RU" sz="2000" dirty="0"/>
              <a:t>с середины до конца </a:t>
            </a:r>
            <a:r>
              <a:rPr lang="ru-RU" sz="2000" dirty="0" smtClean="0"/>
              <a:t>лета. В </a:t>
            </a:r>
            <a:r>
              <a:rPr lang="ru-RU" sz="2000" dirty="0"/>
              <a:t>листьях ежевики содержится много </a:t>
            </a:r>
            <a:r>
              <a:rPr lang="ru-RU" sz="2000" dirty="0" smtClean="0"/>
              <a:t>полезных </a:t>
            </a:r>
            <a:r>
              <a:rPr lang="ru-RU" sz="2000" dirty="0"/>
              <a:t>веществ для организма </a:t>
            </a:r>
            <a:r>
              <a:rPr lang="ru-RU" sz="2000" dirty="0" smtClean="0"/>
              <a:t>человека</a:t>
            </a:r>
            <a:r>
              <a:rPr lang="ru-RU" sz="2000" dirty="0"/>
              <a:t>, такие как </a:t>
            </a:r>
            <a:r>
              <a:rPr lang="ru-RU" sz="2000" dirty="0" err="1"/>
              <a:t>флавоноиды</a:t>
            </a:r>
            <a:r>
              <a:rPr lang="ru-RU" sz="2000" dirty="0"/>
              <a:t>, </a:t>
            </a:r>
            <a:r>
              <a:rPr lang="ru-RU" sz="2000" dirty="0" smtClean="0"/>
              <a:t>органические </a:t>
            </a:r>
            <a:r>
              <a:rPr lang="ru-RU" sz="2000" dirty="0"/>
              <a:t>кислоты и др. Плоды </a:t>
            </a:r>
            <a:r>
              <a:rPr lang="ru-RU" sz="2000" dirty="0" smtClean="0"/>
              <a:t>укрепляют </a:t>
            </a:r>
            <a:r>
              <a:rPr lang="ru-RU" sz="2000" dirty="0"/>
              <a:t>иммунную </a:t>
            </a:r>
            <a:r>
              <a:rPr lang="ru-RU" sz="2000" dirty="0" smtClean="0"/>
              <a:t>систему, нормализуют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обмен</a:t>
            </a:r>
            <a:r>
              <a:rPr lang="ru-RU" sz="2000" dirty="0"/>
              <a:t> веществ </a:t>
            </a:r>
            <a:r>
              <a:rPr lang="ru-RU" sz="2000" dirty="0" smtClean="0"/>
              <a:t>и улучшают </a:t>
            </a:r>
            <a:r>
              <a:rPr lang="ru-RU" sz="2000" dirty="0"/>
              <a:t>все функции </a:t>
            </a:r>
            <a:r>
              <a:rPr lang="ru-RU" sz="2000" dirty="0" smtClean="0"/>
              <a:t>организма, оказывают жаропонижающее </a:t>
            </a:r>
            <a:r>
              <a:rPr lang="ru-RU" sz="2000" dirty="0"/>
              <a:t>действие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жимоло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81075"/>
            <a:ext cx="43815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5129213" y="525463"/>
            <a:ext cx="3835275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    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Жимолость обыкновенная</a:t>
            </a: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В народе называют «волчьей ягодой».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Плоды- блестяще красные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ягоды </a:t>
            </a:r>
            <a:r>
              <a:rPr lang="ru-RU" dirty="0">
                <a:latin typeface="Arial" pitchFamily="34" charset="0"/>
                <a:cs typeface="Arial" pitchFamily="34" charset="0"/>
              </a:rPr>
              <a:t>размером с горошину, у некоторых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плоды - тёмно-синие</a:t>
            </a:r>
            <a:r>
              <a:rPr lang="ru-RU" dirty="0">
                <a:latin typeface="Arial" pitchFamily="34" charset="0"/>
                <a:cs typeface="Arial" pitchFamily="34" charset="0"/>
              </a:rPr>
              <a:t>, причём вполне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съедобные. Цветки </a:t>
            </a:r>
            <a:r>
              <a:rPr lang="ru-RU" dirty="0">
                <a:latin typeface="Arial" pitchFamily="34" charset="0"/>
                <a:cs typeface="Arial" pitchFamily="34" charset="0"/>
              </a:rPr>
              <a:t>небольшие, белые, несколько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причудливой формы</a:t>
            </a:r>
            <a:r>
              <a:rPr lang="ru-RU" dirty="0">
                <a:latin typeface="Arial" pitchFamily="34" charset="0"/>
                <a:cs typeface="Arial" pitchFamily="34" charset="0"/>
              </a:rPr>
              <a:t>. Листья имеют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правильную овальную </a:t>
            </a:r>
            <a:r>
              <a:rPr lang="ru-RU" dirty="0">
                <a:latin typeface="Arial" pitchFamily="34" charset="0"/>
                <a:cs typeface="Arial" pitchFamily="34" charset="0"/>
              </a:rPr>
              <a:t>форму, покрыты густым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коротким пушком. Интересные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свойства имеет </a:t>
            </a:r>
            <a:r>
              <a:rPr lang="ru-RU" dirty="0">
                <a:latin typeface="Arial" pitchFamily="34" charset="0"/>
                <a:cs typeface="Arial" pitchFamily="34" charset="0"/>
              </a:rPr>
              <a:t>древесина -она очень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крепкая, вязкая </a:t>
            </a:r>
            <a:r>
              <a:rPr lang="ru-RU" dirty="0">
                <a:latin typeface="Arial" pitchFamily="34" charset="0"/>
                <a:cs typeface="Arial" pitchFamily="34" charset="0"/>
              </a:rPr>
              <a:t>и тяжёлая. Из стволов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жимолости прежде </a:t>
            </a:r>
            <a:r>
              <a:rPr lang="ru-RU" dirty="0">
                <a:latin typeface="Arial" pitchFamily="34" charset="0"/>
                <a:cs typeface="Arial" pitchFamily="34" charset="0"/>
              </a:rPr>
              <a:t>делали ружейные шомпола,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кнутовища и </a:t>
            </a:r>
            <a:r>
              <a:rPr lang="ru-RU" dirty="0">
                <a:latin typeface="Arial" pitchFamily="34" charset="0"/>
                <a:cs typeface="Arial" pitchFamily="34" charset="0"/>
              </a:rPr>
              <a:t>другие предметы, где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требуется особая </a:t>
            </a:r>
            <a:r>
              <a:rPr lang="ru-RU" dirty="0">
                <a:latin typeface="Arial" pitchFamily="34" charset="0"/>
                <a:cs typeface="Arial" pitchFamily="34" charset="0"/>
              </a:rPr>
              <a:t>твёрдость.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кал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765175"/>
            <a:ext cx="43815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5364089" y="712788"/>
            <a:ext cx="338437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  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Калина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«красная,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прекрасная, ненаглядная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кружевница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- так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говорят</a:t>
            </a: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 в народе. Весной она украшена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кружевом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белых цветков, а осенью, как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огоньки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блестят ярко-красные гроздья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её сочных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плодов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Плоды её некоторых видов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употребляются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пищу и используются при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гипертонии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при ангине, при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осиплости голоса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при бронхите, при головной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боли</a:t>
            </a:r>
            <a:r>
              <a:rPr lang="ru-RU" sz="1400" dirty="0"/>
              <a:t>.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малина обыкновен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92150"/>
            <a:ext cx="403282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5364088" y="496888"/>
            <a:ext cx="2592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Малина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5008563" y="1268760"/>
            <a:ext cx="381190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Всем известна малина, или как её называют</a:t>
            </a:r>
            <a:r>
              <a:rPr lang="ru-RU" dirty="0" smtClean="0"/>
              <a:t>, «</a:t>
            </a:r>
            <a:r>
              <a:rPr lang="ru-RU" dirty="0"/>
              <a:t>медвежья ягода</a:t>
            </a:r>
            <a:r>
              <a:rPr lang="ru-RU" dirty="0" smtClean="0"/>
              <a:t>». Родиной </a:t>
            </a:r>
            <a:r>
              <a:rPr lang="ru-RU" dirty="0"/>
              <a:t>малины считается Азия. </a:t>
            </a:r>
            <a:r>
              <a:rPr lang="ru-RU" dirty="0" smtClean="0"/>
              <a:t>Первые малинные </a:t>
            </a:r>
            <a:r>
              <a:rPr lang="ru-RU" dirty="0"/>
              <a:t>плантации заложил </a:t>
            </a:r>
            <a:r>
              <a:rPr lang="ru-RU" dirty="0" smtClean="0"/>
              <a:t>Юрий Долгорукий </a:t>
            </a:r>
            <a:r>
              <a:rPr lang="ru-RU" dirty="0"/>
              <a:t>в первой половине 12 </a:t>
            </a:r>
            <a:r>
              <a:rPr lang="ru-RU" dirty="0" smtClean="0"/>
              <a:t>века. Малина </a:t>
            </a:r>
            <a:r>
              <a:rPr lang="ru-RU" dirty="0"/>
              <a:t>любит тенистые </a:t>
            </a:r>
            <a:r>
              <a:rPr lang="ru-RU" dirty="0" smtClean="0"/>
              <a:t>леса. Она </a:t>
            </a:r>
            <a:r>
              <a:rPr lang="ru-RU" dirty="0"/>
              <a:t>лечит, кормит и угощает десертом. </a:t>
            </a:r>
            <a:r>
              <a:rPr lang="ru-RU" dirty="0" smtClean="0"/>
              <a:t>Малиновое </a:t>
            </a:r>
            <a:r>
              <a:rPr lang="ru-RU" dirty="0"/>
              <a:t>варенье- лучший </a:t>
            </a:r>
            <a:r>
              <a:rPr lang="ru-RU" dirty="0" smtClean="0"/>
              <a:t>помощник при </a:t>
            </a:r>
            <a:r>
              <a:rPr lang="ru-RU" dirty="0"/>
              <a:t>простуде. В составе  малины </a:t>
            </a:r>
            <a:r>
              <a:rPr lang="ru-RU" dirty="0" smtClean="0"/>
              <a:t>содержатся </a:t>
            </a:r>
            <a:r>
              <a:rPr lang="ru-RU" dirty="0"/>
              <a:t>вещества, отвечающие за упругость кожи</a:t>
            </a:r>
            <a:r>
              <a:rPr lang="ru-RU" dirty="0" smtClean="0"/>
              <a:t>, </a:t>
            </a:r>
            <a:r>
              <a:rPr lang="ru-RU" dirty="0"/>
              <a:t>красоту и ровный цвет лица. Плоды </a:t>
            </a:r>
            <a:r>
              <a:rPr lang="ru-RU" dirty="0" smtClean="0"/>
              <a:t>обладают </a:t>
            </a:r>
            <a:r>
              <a:rPr lang="ru-RU" dirty="0"/>
              <a:t>кровоостанавливающим действием и </a:t>
            </a:r>
            <a:r>
              <a:rPr lang="ru-RU" dirty="0" smtClean="0"/>
              <a:t>повышают </a:t>
            </a:r>
            <a:r>
              <a:rPr lang="ru-RU" dirty="0"/>
              <a:t>аппетит.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311</TotalTime>
  <Words>751</Words>
  <Application>Microsoft Office PowerPoint</Application>
  <PresentationFormat>Экран (4:3)</PresentationFormat>
  <Paragraphs>40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Кустарники леса</vt:lpstr>
      <vt:lpstr>Барбарис  Этот кустарник называют «колючей красоткой». Ветки барбариса имеют длинные острые колючки, которые собраны в пучки по 3-5 штук. Но, несмотря на свой колючий вид, растение очень красиво в любое время года. Весной оно покрыто нарядными жёлтыми цветками, в августе-сентябре усыпано ярко-красными продолговатыми плодами, а поздней осенью листья его становятся алыми. Издавна известны лекарственные свойства и ценные вкусовые качества барбариса. Его корни и кору используют для лечения желудка и печени. Кислые ягоды идут на изготовление сока и варенья, а также служат приправой, придающей пище приятный вкус и аромат.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Кустарники леса</dc:title>
  <dc:creator>Буянов</dc:creator>
  <cp:lastModifiedBy>Acer</cp:lastModifiedBy>
  <cp:revision>19</cp:revision>
  <dcterms:created xsi:type="dcterms:W3CDTF">2012-03-24T03:36:43Z</dcterms:created>
  <dcterms:modified xsi:type="dcterms:W3CDTF">2016-03-13T13:44:42Z</dcterms:modified>
</cp:coreProperties>
</file>