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F3BD2-2964-4A20-A7D9-3C6542E1F48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493CA-DB67-4016-9072-E5790BA6D0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«Наши друзья – насекомые»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Вера\Desktop\лужайка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208912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Вера\Desktop\Насекомые\стрекоза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2590800" cy="1512888"/>
          </a:xfrm>
          <a:prstGeom prst="rect">
            <a:avLst/>
          </a:prstGeom>
          <a:noFill/>
        </p:spPr>
      </p:pic>
      <p:pic>
        <p:nvPicPr>
          <p:cNvPr id="11267" name="Picture 3" descr="C:\Users\Вера\Desktop\Насекомые\мураве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88840"/>
            <a:ext cx="2592288" cy="1368151"/>
          </a:xfrm>
          <a:prstGeom prst="rect">
            <a:avLst/>
          </a:prstGeom>
          <a:noFill/>
        </p:spPr>
      </p:pic>
      <p:pic>
        <p:nvPicPr>
          <p:cNvPr id="11268" name="Picture 4" descr="C:\Users\Вера\Desktop\Насекомые\кузнечи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085184"/>
            <a:ext cx="2520280" cy="1440161"/>
          </a:xfrm>
          <a:prstGeom prst="rect">
            <a:avLst/>
          </a:prstGeom>
          <a:noFill/>
        </p:spPr>
      </p:pic>
      <p:pic>
        <p:nvPicPr>
          <p:cNvPr id="7" name="Picture 2" descr="C:\Users\Вера\Desktop\оса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501008"/>
            <a:ext cx="2448272" cy="1368152"/>
          </a:xfrm>
          <a:prstGeom prst="rect">
            <a:avLst/>
          </a:prstGeom>
          <a:noFill/>
        </p:spPr>
      </p:pic>
      <p:pic>
        <p:nvPicPr>
          <p:cNvPr id="11269" name="Picture 5" descr="C:\Users\Вера\Desktop\бабочка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2405062"/>
            <a:ext cx="2743200" cy="2047875"/>
          </a:xfrm>
          <a:prstGeom prst="rect">
            <a:avLst/>
          </a:prstGeom>
          <a:noFill/>
        </p:spPr>
      </p:pic>
      <p:pic>
        <p:nvPicPr>
          <p:cNvPr id="11270" name="Picture 6" descr="C:\Users\Вера\Desktop\Насекомые\жук носорог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5013175"/>
            <a:ext cx="2640335" cy="1512169"/>
          </a:xfrm>
          <a:prstGeom prst="rect">
            <a:avLst/>
          </a:prstGeom>
          <a:noFill/>
        </p:spPr>
      </p:pic>
      <p:pic>
        <p:nvPicPr>
          <p:cNvPr id="10" name="Picture 2" descr="C:\Users\Вера\Desktop\паук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260648"/>
            <a:ext cx="2448272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Вера\Desktop\Насекомые\стрекоза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2590800" cy="1728192"/>
          </a:xfrm>
          <a:prstGeom prst="rect">
            <a:avLst/>
          </a:prstGeom>
          <a:noFill/>
        </p:spPr>
      </p:pic>
      <p:pic>
        <p:nvPicPr>
          <p:cNvPr id="11267" name="Picture 3" descr="C:\Users\Вера\Desktop\Насекомые\мураве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492896"/>
            <a:ext cx="2592288" cy="1944216"/>
          </a:xfrm>
          <a:prstGeom prst="rect">
            <a:avLst/>
          </a:prstGeom>
          <a:noFill/>
        </p:spPr>
      </p:pic>
      <p:pic>
        <p:nvPicPr>
          <p:cNvPr id="11268" name="Picture 4" descr="C:\Users\Вера\Desktop\Насекомые\кузнечи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869160"/>
            <a:ext cx="2520280" cy="1656185"/>
          </a:xfrm>
          <a:prstGeom prst="rect">
            <a:avLst/>
          </a:prstGeom>
          <a:noFill/>
        </p:spPr>
      </p:pic>
      <p:pic>
        <p:nvPicPr>
          <p:cNvPr id="7" name="Picture 2" descr="C:\Users\Вера\Desktop\оса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420888"/>
            <a:ext cx="2448272" cy="1872208"/>
          </a:xfrm>
          <a:prstGeom prst="rect">
            <a:avLst/>
          </a:prstGeom>
          <a:noFill/>
        </p:spPr>
      </p:pic>
      <p:pic>
        <p:nvPicPr>
          <p:cNvPr id="11269" name="Picture 5" descr="C:\Users\Вера\Desktop\бабочка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2405062"/>
            <a:ext cx="2743200" cy="2047875"/>
          </a:xfrm>
          <a:prstGeom prst="rect">
            <a:avLst/>
          </a:prstGeom>
          <a:noFill/>
        </p:spPr>
      </p:pic>
      <p:pic>
        <p:nvPicPr>
          <p:cNvPr id="11270" name="Picture 6" descr="C:\Users\Вера\Desktop\Насекомые\жук носорог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4653137"/>
            <a:ext cx="2352303" cy="1872208"/>
          </a:xfrm>
          <a:prstGeom prst="rect">
            <a:avLst/>
          </a:prstGeom>
          <a:noFill/>
        </p:spPr>
      </p:pic>
      <p:pic>
        <p:nvPicPr>
          <p:cNvPr id="10" name="Picture 2" descr="C:\Users\Вера\Desktop\паук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260648"/>
            <a:ext cx="2448272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Пчела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Вера\Desktop\Насекомые\пчел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7920880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:\Users\Вера\Desktop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7848872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Вера\Desktop\Лу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4888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Стрекоза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Вера\Desktop\Насекомые\стрекоз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7488832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Муравей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Вера\Desktop\Насекомые\мураве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7992888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Вера\Desktop\оса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92088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Кузнечик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Вера\Desktop\Насекомые\кузнечи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7920880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Бабочка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Вера\Desktop\Насекомые\бабо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80920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Паук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Вера\Desktop\пау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7920880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Жук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Вера\Desktop\Насекомые\жук носорог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08912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</Words>
  <Application>Microsoft Office PowerPoint</Application>
  <PresentationFormat>Экран (4:3)</PresentationFormat>
  <Paragraphs>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«Наши друзья – насекомые»</vt:lpstr>
      <vt:lpstr>Слайд 2</vt:lpstr>
      <vt:lpstr>Стрекоза</vt:lpstr>
      <vt:lpstr>Муравей</vt:lpstr>
      <vt:lpstr>Оса</vt:lpstr>
      <vt:lpstr>Кузнечик</vt:lpstr>
      <vt:lpstr>Бабочка</vt:lpstr>
      <vt:lpstr>Паук</vt:lpstr>
      <vt:lpstr>Жук</vt:lpstr>
      <vt:lpstr>Слайд 10</vt:lpstr>
      <vt:lpstr>Слайд 11</vt:lpstr>
      <vt:lpstr>Пчела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«Наши друзья – насекомые»</dc:title>
  <dc:creator>Вера</dc:creator>
  <cp:lastModifiedBy>Вера</cp:lastModifiedBy>
  <cp:revision>3</cp:revision>
  <dcterms:created xsi:type="dcterms:W3CDTF">2016-02-20T03:31:33Z</dcterms:created>
  <dcterms:modified xsi:type="dcterms:W3CDTF">2016-02-20T03:56:16Z</dcterms:modified>
</cp:coreProperties>
</file>