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FD19C-171B-4633-BA93-9F7AD447B60B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6174-00DF-45D0-8C7B-A18B09F2C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txBody>
          <a:bodyPr/>
          <a:lstStyle/>
          <a:p>
            <a:r>
              <a:rPr lang="ru-RU" b="1" dirty="0" smtClean="0"/>
              <a:t>ВЕСНА ПРИШЛА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вес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8286808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ВЕСНОЙ ЛЮДИ РАБОТАЮТ В САДАХ,ОГОРОДАХ</a:t>
            </a:r>
            <a:endParaRPr lang="ru-RU" dirty="0"/>
          </a:p>
        </p:txBody>
      </p:sp>
      <p:pic>
        <p:nvPicPr>
          <p:cNvPr id="4" name="Содержимое 3" descr="работают в огород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143932" cy="45720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 НАЧИНАЕТ ТАЯТЬ</a:t>
            </a:r>
            <a:endParaRPr lang="ru-RU" dirty="0"/>
          </a:p>
        </p:txBody>
      </p:sp>
      <p:pic>
        <p:nvPicPr>
          <p:cNvPr id="4" name="Содержимое 3" descr="снег тает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07249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ЯРЧЕ СВЕТИТ СОЛНЫШКО</a:t>
            </a:r>
            <a:endParaRPr lang="ru-RU" dirty="0"/>
          </a:p>
        </p:txBody>
      </p:sp>
      <p:pic>
        <p:nvPicPr>
          <p:cNvPr id="4" name="Содержимое 3" descr="солнышк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7929618" cy="47149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 ТЕПЛА НАЧИНАЕТ ТАЯТЬ СНЕГ</a:t>
            </a:r>
            <a:endParaRPr lang="ru-RU" dirty="0"/>
          </a:p>
        </p:txBody>
      </p:sp>
      <p:pic>
        <p:nvPicPr>
          <p:cNvPr id="4" name="Содержимое 3" descr="тает снег от теп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7929618" cy="47863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ЖУРЧАТ РУЧЕЙКИ</a:t>
            </a:r>
            <a:endParaRPr lang="ru-RU" dirty="0"/>
          </a:p>
        </p:txBody>
      </p:sp>
      <p:pic>
        <p:nvPicPr>
          <p:cNvPr id="4" name="Содержимое 3" descr="ручей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7929618" cy="490063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ЦВЕТЫ</a:t>
            </a:r>
            <a:endParaRPr lang="ru-RU" dirty="0"/>
          </a:p>
        </p:txBody>
      </p:sp>
      <p:pic>
        <p:nvPicPr>
          <p:cNvPr id="4" name="Содержимое 3" descr="первые цв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643866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НАБУХАЮТ ПОЧКИ</a:t>
            </a:r>
            <a:endParaRPr lang="ru-RU" dirty="0"/>
          </a:p>
        </p:txBody>
      </p:sp>
      <p:pic>
        <p:nvPicPr>
          <p:cNvPr id="4" name="Содержимое 3" descr="набухают по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8286808" cy="464347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ЛИСТИКИ</a:t>
            </a:r>
            <a:endParaRPr lang="ru-RU" dirty="0"/>
          </a:p>
        </p:txBody>
      </p:sp>
      <p:pic>
        <p:nvPicPr>
          <p:cNvPr id="4" name="Содержимое 3" descr="первые листи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715304" cy="478634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ДЕРЕВЬЯ СТАНОВЯТСЯ ЗЕЛЕНЫМИ</a:t>
            </a:r>
            <a:endParaRPr lang="ru-RU" dirty="0"/>
          </a:p>
        </p:txBody>
      </p:sp>
      <p:pic>
        <p:nvPicPr>
          <p:cNvPr id="4" name="Содержимое 3" descr="дерево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7572428" cy="485778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ВЕСНА ПРИШЛА</vt:lpstr>
      <vt:lpstr>СНЕГ НАЧИНАЕТ ТАЯТЬ</vt:lpstr>
      <vt:lpstr>ВСЕ ЯРЧЕ СВЕТИТ СОЛНЫШКО</vt:lpstr>
      <vt:lpstr>ОТ ТЕПЛА НАЧИНАЕТ ТАЯТЬ СНЕГ</vt:lpstr>
      <vt:lpstr>ЖУРЧАТ РУЧЕЙКИ</vt:lpstr>
      <vt:lpstr>ПЕРВЫЕ ЦВЕТЫ</vt:lpstr>
      <vt:lpstr>НАБУХАЮТ ПОЧКИ</vt:lpstr>
      <vt:lpstr>ПЕРВЫЕ ЛИСТИКИ</vt:lpstr>
      <vt:lpstr>ДЕРЕВЬЯ СТАНОВЯТСЯ ЗЕЛЕНЫМИ</vt:lpstr>
      <vt:lpstr>ВЕСНОЙ ЛЮДИ РАБОТАЮТ В САДАХ,ОГОРОДАХ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ПРИШЛА</dc:title>
  <dc:creator>x</dc:creator>
  <cp:lastModifiedBy>x</cp:lastModifiedBy>
  <cp:revision>2</cp:revision>
  <dcterms:created xsi:type="dcterms:W3CDTF">2016-03-15T18:40:13Z</dcterms:created>
  <dcterms:modified xsi:type="dcterms:W3CDTF">2016-03-15T18:51:32Z</dcterms:modified>
</cp:coreProperties>
</file>