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B5A797-E422-43A2-ADA2-1008A2D2707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231701-3916-477A-B1A7-44896AD810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229600" cy="18288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Куликовская </a:t>
            </a:r>
            <a:br>
              <a:rPr lang="ru-RU" sz="6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r>
              <a:rPr lang="ru-RU" sz="6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битва</a:t>
            </a:r>
            <a:r>
              <a:rPr lang="ru-RU" sz="6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6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Calibri" pitchFamily="34" charset="0"/>
              </a:rPr>
              <a:t>Выполнила:</a:t>
            </a:r>
          </a:p>
          <a:p>
            <a:r>
              <a:rPr lang="ru-RU" b="1" dirty="0" smtClean="0">
                <a:latin typeface="Calibri" pitchFamily="34" charset="0"/>
              </a:rPr>
              <a:t>Ученица 4 «А» класса</a:t>
            </a:r>
          </a:p>
          <a:p>
            <a:r>
              <a:rPr lang="ru-RU" b="1" dirty="0" smtClean="0">
                <a:latin typeface="Calibri" pitchFamily="34" charset="0"/>
              </a:rPr>
              <a:t>Поваляева София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  <a:t>Под великокняжеским знаменем выступил Михаил Бренк в княжеском одеянии.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Picture 2" descr="E:\Documents and Settings\1\Рабочий стол\Куликовская битва\i-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502400" cy="518953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6309320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Михаил Бренк</a:t>
            </a:r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  <a:t>Дмитрий Иванович в одежде простого воина смешался с ратниками.</a:t>
            </a:r>
            <a:r>
              <a:rPr lang="ru-RU" sz="4400" dirty="0" smtClean="0">
                <a:latin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foto_kulik_bitv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344816" cy="5499331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Храм Сергия Радонежского на Красном Холме.</a:t>
            </a:r>
            <a:br>
              <a:rPr lang="ru-RU" sz="31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Здесь по преданию находились шатер и ставка Мамая.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" y="1571625"/>
            <a:ext cx="7408863" cy="471487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>Бой был затяжной и долгий.</a:t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20570420_kulikov_bi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1214438"/>
            <a:ext cx="8023225" cy="507206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Calibri" pitchFamily="34" charset="0"/>
              </a:rPr>
              <a:t>Татары рвались к знамени Великого князя.</a:t>
            </a:r>
            <a:br>
              <a:rPr lang="ru-RU" sz="32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sz="3200" dirty="0"/>
          </a:p>
        </p:txBody>
      </p:sp>
      <p:pic>
        <p:nvPicPr>
          <p:cNvPr id="3" name="Picture 2" descr="E:\Documents and Settings\1\Рабочий стол\Куликовская битва\Yvon_krem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785813"/>
            <a:ext cx="5335588" cy="563721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6488668"/>
            <a:ext cx="4579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Куликовская битва. Адольф Ивон. 1859 г. 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Calibri" pitchFamily="34" charset="0"/>
              </a:rPr>
              <a:t>На Куликовом поле «кровь лилась, как вода, лошади шли по телам павших, воины задыхались от тесноты, а пешая русская рать сначала гнулась, как трава под ветром, а потом легла, как скошенное сено».</a:t>
            </a:r>
            <a:br>
              <a:rPr lang="ru-RU" sz="2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sz="2400" dirty="0"/>
          </a:p>
        </p:txBody>
      </p:sp>
      <p:pic>
        <p:nvPicPr>
          <p:cNvPr id="3" name="Рисунок 2" descr="702331083_ton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191250" cy="464343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  <a:t>Вот на этом поле была битва. Отсюда Мамай наблюдал как гнётся и бежит его орда.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m_2jp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00" y="1316667"/>
            <a:ext cx="8729388" cy="475552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  <a:t>Русские воины захватили ханскую ставку и</a:t>
            </a:r>
            <a:b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  <a:t>на протяжении почти 50 км преследовали и уничтожали остатки войск Мамая. </a:t>
            </a:r>
            <a:r>
              <a:rPr lang="ru-RU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38" y="1785938"/>
            <a:ext cx="6643687" cy="442912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Calibri" pitchFamily="34" charset="0"/>
              </a:rPr>
              <a:t>Потери с обеих сторон были огромны ( около 200 тысяч человек убитыми и ранеными).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st_w450_donskoj_s_pobed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877842" cy="484617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  <a:t>Битва на Куликовом поле 8 сентября 1380 года стала переломным моментом в борьбе Руси против Золотой Орды.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815212" cy="497291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99"/>
                </a:solidFill>
                <a:latin typeface="Calibri" pitchFamily="34" charset="0"/>
              </a:rPr>
              <a:t>Летом 1380 года более чем стотысячная татаро-монгольская рать, возглавляемая самим Мамаем, двинулась с северо-востока к Оке, а с юга шёл к Оке союзный Мамаю великий Литовский князь Ягайло. 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5" name="Рисунок 2" descr="Image1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928813"/>
            <a:ext cx="2554288" cy="3429000"/>
          </a:xfrm>
          <a:prstGeom prst="rect">
            <a:avLst/>
          </a:prstGeom>
          <a:noFill/>
          <a:ln w="190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6" name="Рисунок 5" descr="kart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2571750"/>
            <a:ext cx="2786063" cy="335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age007.jpg"/>
          <p:cNvPicPr>
            <a:picLocks noChangeAspect="1"/>
          </p:cNvPicPr>
          <p:nvPr/>
        </p:nvPicPr>
        <p:blipFill>
          <a:blip r:embed="rId4" cstate="print"/>
          <a:srcRect l="9625" t="2008" r="2500" b="1592"/>
          <a:stretch>
            <a:fillRect/>
          </a:stretch>
        </p:blipFill>
        <p:spPr>
          <a:xfrm>
            <a:off x="6215063" y="2714625"/>
            <a:ext cx="2616200" cy="357187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5589240"/>
            <a:ext cx="152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Князь Ягайло</a:t>
            </a:r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6309320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Мамай</a:t>
            </a:r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7324289_ton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285750"/>
            <a:ext cx="4214813" cy="561975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59492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libri" pitchFamily="34" charset="0"/>
              </a:rPr>
              <a:t>Народ прозвал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libri" pitchFamily="34" charset="0"/>
              </a:rPr>
              <a:t>Дмитрия </a:t>
            </a:r>
            <a:r>
              <a:rPr lang="ru-RU" sz="2400" b="1" i="1" dirty="0" smtClean="0">
                <a:solidFill>
                  <a:srgbClr val="000099"/>
                </a:solidFill>
                <a:latin typeface="Calibri" pitchFamily="34" charset="0"/>
              </a:rPr>
              <a:t>Донским</a:t>
            </a:r>
            <a:endParaRPr lang="ru-RU" sz="2400" b="1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Documents and Settings\1\Рабочий стол\Куликовская битва\425px-Kulikovo_pole_-_mon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4071938" cy="568483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860032" y="692696"/>
            <a:ext cx="3816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В 1848 году на Куликовом поле, по инициативе первого исследователя великой битвы обер-прокурора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 Священного Синода С. Д. Нечаева, был поставлен памятник-колонна, изготовленный на заводе Ч. Берда по проекту А. П. Брюллова.</a:t>
            </a:r>
            <a:endParaRPr lang="ru-RU" sz="2400" b="1" dirty="0">
              <a:solidFill>
                <a:srgbClr val="000099"/>
              </a:solidFill>
              <a:latin typeface="Calibri" pitchFamily="34" charset="0"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237312"/>
            <a:ext cx="2818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Памятник в честь победы </a:t>
            </a:r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В 1880 у с. Монастырщина на сам</a:t>
            </a:r>
            <a:r>
              <a:rPr lang="en-US" sz="32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ó</a:t>
            </a:r>
            <a:r>
              <a:rPr lang="ru-RU" sz="3200" dirty="0" smtClean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ourier New" pitchFamily="49" charset="0"/>
              </a:rPr>
              <a:t>м поле торжественно отпразднован  день 500-летней годовщины битвы.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sz="3200" dirty="0" smtClean="0">
                <a:latin typeface="Calibri" pitchFamily="34" charset="0"/>
                <a:ea typeface="Calibri" pitchFamily="34" charset="0"/>
                <a:cs typeface="Courier New" pitchFamily="49" charset="0"/>
              </a:rPr>
            </a:br>
            <a:endParaRPr lang="ru-RU" sz="3200" dirty="0"/>
          </a:p>
        </p:txBody>
      </p:sp>
      <p:pic>
        <p:nvPicPr>
          <p:cNvPr id="3" name="Рисунок 2" descr="памятник Дмитрию Донскому на месте Куликовской битвы.jpg"/>
          <p:cNvPicPr>
            <a:picLocks noChangeAspect="1"/>
          </p:cNvPicPr>
          <p:nvPr/>
        </p:nvPicPr>
        <p:blipFill>
          <a:blip r:embed="rId2" cstate="print"/>
          <a:srcRect l="3375" r="3249" b="5405"/>
          <a:stretch>
            <a:fillRect/>
          </a:stretch>
        </p:blipFill>
        <p:spPr>
          <a:xfrm>
            <a:off x="971600" y="1484784"/>
            <a:ext cx="7305675" cy="4929188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6488668"/>
            <a:ext cx="325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Памятник Дмитрию Донскому</a:t>
            </a:r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>Юбилейная монета и марка в честь победы на Куликовом поле.</a:t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1" descr="5111-0146R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17145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E:\Documents and Settings\1\Рабочий стол\Куликовская битва\5111-0146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14500"/>
            <a:ext cx="2357438" cy="2357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1" descr="E:\Documents and Settings\1\Рабочий стол\Куликовская битва\800px-RusStamp1995RusVelKnez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4214813"/>
            <a:ext cx="4797425" cy="245586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0099"/>
                </a:solidFill>
                <a:latin typeface="Calibri" pitchFamily="34" charset="0"/>
              </a:rPr>
              <a:t>В памяти потомков сохранится вечно,</a:t>
            </a:r>
            <a:br>
              <a:rPr lang="ru-RU" sz="3600" i="1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3600" i="1" dirty="0" smtClean="0">
                <a:solidFill>
                  <a:srgbClr val="000099"/>
                </a:solidFill>
                <a:latin typeface="Calibri" pitchFamily="34" charset="0"/>
              </a:rPr>
              <a:t>Куликово поле да </a:t>
            </a:r>
            <a:r>
              <a:rPr lang="ru-RU" sz="3600" i="1" dirty="0" err="1" smtClean="0">
                <a:solidFill>
                  <a:srgbClr val="000099"/>
                </a:solidFill>
                <a:latin typeface="Calibri" pitchFamily="34" charset="0"/>
              </a:rPr>
              <a:t>Непрядва-речка</a:t>
            </a:r>
            <a:r>
              <a:rPr lang="ru-RU" sz="3600" i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  <a:br>
              <a:rPr lang="ru-RU" sz="3600" i="1" dirty="0" smtClean="0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3600" i="1" dirty="0" smtClean="0">
                <a:solidFill>
                  <a:srgbClr val="000099"/>
                </a:solidFill>
                <a:latin typeface="Calibri" pitchFamily="34" charset="0"/>
              </a:rPr>
              <a:t>					Ю.Шмидт</a:t>
            </a:r>
            <a:r>
              <a:rPr lang="ru-RU" sz="4400" i="1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i="1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foto-full-31548-2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1" y="1531976"/>
            <a:ext cx="6840760" cy="450286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6093296"/>
            <a:ext cx="3172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Памятник на Куликовом поле</a:t>
            </a:r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alibri" pitchFamily="34" charset="0"/>
              </a:rPr>
              <a:t>Дмитрий Иванович  послал во все русские княжества гонцов с призывом выступить на защиту русской земли. На битву собрались до 150 тысяч человек.</a:t>
            </a:r>
            <a:br>
              <a:rPr lang="ru-RU" sz="28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sz="2800" dirty="0"/>
          </a:p>
        </p:txBody>
      </p:sp>
      <p:pic>
        <p:nvPicPr>
          <p:cNvPr id="5" name="Picture 2" descr="E:\Documents and Settings\1\Рабочий стол\Куликовская битва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7943850" cy="471487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Calibri" pitchFamily="34" charset="0"/>
              </a:rPr>
              <a:t>Князь Дмитрий получил у Сергия Радонежского благословение на битву.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5" name="Picture 2" descr="E:\Documents and Settings\1\Рабочий стол\Куликовская битва\Blessing_Dmitry_Ivanovich_(Novoskoltsev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214688" cy="517842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Преподобный Сергий благословляет Дмитрия на борьбу с Мамаем.   Худ. А. Н. </a:t>
            </a:r>
            <a:r>
              <a:rPr lang="ru-RU" sz="1400" b="1" dirty="0" err="1"/>
              <a:t>Новоскольцев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4680520" cy="6455651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alibri" pitchFamily="34" charset="0"/>
              </a:rPr>
              <a:t>Село Монастырщина. На месте этого храма Рождества Богородицы была ставка Дмитрия Донского и стояли русские войска перед битвой.</a:t>
            </a:r>
            <a:br>
              <a:rPr lang="ru-RU" sz="28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sz="2800" dirty="0"/>
          </a:p>
        </p:txBody>
      </p:sp>
      <p:pic>
        <p:nvPicPr>
          <p:cNvPr id="3" name="Рисунок 2" descr="1522001.jpg"/>
          <p:cNvPicPr>
            <a:picLocks noChangeAspect="1"/>
          </p:cNvPicPr>
          <p:nvPr/>
        </p:nvPicPr>
        <p:blipFill>
          <a:blip r:embed="rId2" cstate="print"/>
          <a:srcRect l="2103" t="2985" r="2219" b="2985"/>
          <a:stretch>
            <a:fillRect/>
          </a:stretch>
        </p:blipFill>
        <p:spPr>
          <a:xfrm>
            <a:off x="1143000" y="1643063"/>
            <a:ext cx="6810375" cy="471487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99"/>
                </a:solidFill>
                <a:latin typeface="Calibri" pitchFamily="34" charset="0"/>
              </a:rPr>
              <a:t>Утром 8 сентября русские переправились через Дон и под прикрытием сторожевого полка развернулись в боевой порядок на Куликовом поле.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1246522218_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921625" cy="418465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6093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Утро на Куликовом поле.  А.Бубнов. 1943-1947 гг.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77" y="1032786"/>
            <a:ext cx="5207000" cy="45212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580112" y="1340768"/>
            <a:ext cx="32221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alibri" pitchFamily="34" charset="0"/>
              </a:rPr>
              <a:t>В центре стоял Большой полк. Правее и левее его – полки Правой и Левой руки. Впереди главных сил были расположены Сторожевой и Передовой полки. За Большим полком был расположен частный резерв (конница). Засадный полк выполнял задачу общего резерва и был скрытно расположен в лесу.</a:t>
            </a:r>
            <a:endParaRPr lang="ru-RU" sz="20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99"/>
                </a:solidFill>
                <a:latin typeface="Calibri" pitchFamily="34" charset="0"/>
              </a:rPr>
              <a:t>Сражение началось поединком </a:t>
            </a:r>
            <a:r>
              <a:rPr lang="ru-RU" sz="3100" dirty="0" err="1" smtClean="0">
                <a:solidFill>
                  <a:srgbClr val="000099"/>
                </a:solidFill>
                <a:latin typeface="Calibri" pitchFamily="34" charset="0"/>
              </a:rPr>
              <a:t>Пересвета</a:t>
            </a:r>
            <a:r>
              <a:rPr lang="ru-RU" sz="3100" dirty="0" smtClean="0">
                <a:solidFill>
                  <a:srgbClr val="000099"/>
                </a:solidFill>
                <a:latin typeface="Calibri" pitchFamily="34" charset="0"/>
              </a:rPr>
              <a:t> с ордынским богатырём </a:t>
            </a:r>
            <a:r>
              <a:rPr lang="ru-RU" sz="3100" dirty="0" err="1" smtClean="0">
                <a:solidFill>
                  <a:srgbClr val="000099"/>
                </a:solidFill>
                <a:latin typeface="Calibri" pitchFamily="34" charset="0"/>
              </a:rPr>
              <a:t>Челубеем</a:t>
            </a:r>
            <a:r>
              <a:rPr lang="ru-RU" sz="3100" dirty="0" smtClean="0">
                <a:solidFill>
                  <a:srgbClr val="000099"/>
                </a:solidFill>
                <a:latin typeface="Calibri" pitchFamily="34" charset="0"/>
              </a:rPr>
              <a:t>. В результате сражения оба они погибли. </a:t>
            </a:r>
            <a: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sz="4400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3" name="Рисунок 2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620000" cy="445770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Поединок </a:t>
            </a:r>
            <a:r>
              <a:rPr lang="ru-RU" b="1" dirty="0" err="1"/>
              <a:t>Пересвета</a:t>
            </a:r>
            <a:r>
              <a:rPr lang="ru-RU" b="1" dirty="0"/>
              <a:t> с </a:t>
            </a:r>
            <a:r>
              <a:rPr lang="ru-RU" b="1" dirty="0" err="1"/>
              <a:t>Челубеем</a:t>
            </a:r>
            <a:r>
              <a:rPr lang="ru-RU" b="1" dirty="0"/>
              <a:t>.   М.Авилов. 1943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464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Куликовская  битва </vt:lpstr>
      <vt:lpstr>Летом 1380 года более чем стотысячная татаро-монгольская рать, возглавляемая самим Мамаем, двинулась с северо-востока к Оке, а с юга шёл к Оке союзный Мамаю великий Литовский князь Ягайло.  </vt:lpstr>
      <vt:lpstr>Дмитрий Иванович  послал во все русские княжества гонцов с призывом выступить на защиту русской земли. На битву собрались до 150 тысяч человек. </vt:lpstr>
      <vt:lpstr>Князь Дмитрий получил у Сергия Радонежского благословение на битву. </vt:lpstr>
      <vt:lpstr>Слайд 5</vt:lpstr>
      <vt:lpstr>Село Монастырщина. На месте этого храма Рождества Богородицы была ставка Дмитрия Донского и стояли русские войска перед битвой. </vt:lpstr>
      <vt:lpstr>Утром 8 сентября русские переправились через Дон и под прикрытием сторожевого полка развернулись в боевой порядок на Куликовом поле. </vt:lpstr>
      <vt:lpstr>Слайд 8</vt:lpstr>
      <vt:lpstr>Сражение началось поединком Пересвета с ордынским богатырём Челубеем. В результате сражения оба они погибли.  </vt:lpstr>
      <vt:lpstr>Под великокняжеским знаменем выступил Михаил Бренк в княжеском одеянии. </vt:lpstr>
      <vt:lpstr>Дмитрий Иванович в одежде простого воина смешался с ратниками. </vt:lpstr>
      <vt:lpstr>Храм Сергия Радонежского на Красном Холме.  Здесь по преданию находились шатер и ставка Мамая. </vt:lpstr>
      <vt:lpstr>Бой был затяжной и долгий. </vt:lpstr>
      <vt:lpstr>Татары рвались к знамени Великого князя. </vt:lpstr>
      <vt:lpstr>На Куликовом поле «кровь лилась, как вода, лошади шли по телам павших, воины задыхались от тесноты, а пешая русская рать сначала гнулась, как трава под ветром, а потом легла, как скошенное сено». </vt:lpstr>
      <vt:lpstr>Вот на этом поле была битва. Отсюда Мамай наблюдал как гнётся и бежит его орда. </vt:lpstr>
      <vt:lpstr>Русские воины захватили ханскую ставку и на протяжении почти 50 км преследовали и уничтожали остатки войск Мамая.  </vt:lpstr>
      <vt:lpstr>Потери с обеих сторон были огромны ( около 200 тысяч человек убитыми и ранеными). </vt:lpstr>
      <vt:lpstr>Битва на Куликовом поле 8 сентября 1380 года стала переломным моментом в борьбе Руси против Золотой Орды. </vt:lpstr>
      <vt:lpstr>Слайд 20</vt:lpstr>
      <vt:lpstr>Слайд 21</vt:lpstr>
      <vt:lpstr>В 1880 у с. Монастырщина на самóм поле торжественно отпразднован  день 500-летней годовщины битвы. </vt:lpstr>
      <vt:lpstr>Юбилейная монета и марка в честь победы на Куликовом поле. </vt:lpstr>
      <vt:lpstr>В памяти потомков сохранится вечно, Куликово поле да Непрядва-речка.      Ю.Шмидт </vt:lpstr>
      <vt:lpstr>Спасибо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Куликовская  битва </dc:title>
  <dc:creator>Admin</dc:creator>
  <cp:lastModifiedBy>Admin</cp:lastModifiedBy>
  <cp:revision>5</cp:revision>
  <dcterms:created xsi:type="dcterms:W3CDTF">2016-02-23T16:45:36Z</dcterms:created>
  <dcterms:modified xsi:type="dcterms:W3CDTF">2016-02-23T17:29:23Z</dcterms:modified>
</cp:coreProperties>
</file>